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slideLayouts/slideLayout2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Layouts/slideLayout30.xml" ContentType="application/vnd.openxmlformats-officedocument.presentationml.slideLayout+xml"/>
  <Override PartName="/ppt/slideMasters/slideMaster2.xml" ContentType="application/vnd.openxmlformats-officedocument.presentationml.slideMaster+xml"/>
  <Override PartName="/ppt/slideLayouts/slideLayout35.xml" ContentType="application/vnd.openxmlformats-officedocument.presentationml.slideLayout+xml"/>
  <Override PartName="/ppt/slideLayouts/slideLayout40.xml" ContentType="application/vnd.openxmlformats-officedocument.presentationml.slideLayout+xml"/>
  <Override PartName="/ppt/slideLayouts/slideLayout48.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4.xml" ContentType="application/vnd.openxmlformats-officedocument.presentationml.slideLayout+xml"/>
  <Override PartName="/ppt/slideLayouts/slideLayout39.xml" ContentType="application/vnd.openxmlformats-officedocument.presentationml.slideLayout+xml"/>
  <Override PartName="/ppt/slideLayouts/slideLayout47.xml" ContentType="application/vnd.openxmlformats-officedocument.presentationml.slideLayout+xml"/>
  <Override PartName="/ppt/slideLayouts/slideLayout55.xml" ContentType="application/vnd.openxmlformats-officedocument.presentationml.slideLayout+xml"/>
  <Override PartName="/ppt/slideLayouts/slideLayout24.xml" ContentType="application/vnd.openxmlformats-officedocument.presentationml.slideLayout+xml"/>
  <Override PartName="/ppt/slideLayouts/slideLayout38.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33.xml" ContentType="application/vnd.openxmlformats-officedocument.presentationml.slideLayout+xml"/>
  <Override PartName="/ppt/slideLayouts/slideLayout46.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37.xml" ContentType="application/vnd.openxmlformats-officedocument.presentationml.slideLayout+xml"/>
  <Override PartName="/ppt/slideLayouts/slideLayout45.xml" ContentType="application/vnd.openxmlformats-officedocument.presentationml.slideLayout+xml"/>
  <Override PartName="/ppt/slideLayouts/slideLayout50.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3.xml" ContentType="application/vnd.openxmlformats-officedocument.presentationml.slideLayout+xml"/>
  <Override PartName="/ppt/slideLayouts/slideLayout26.xml" ContentType="application/vnd.openxmlformats-officedocument.presentationml.slideLayout+xml"/>
  <Override PartName="/ppt/slideLayouts/slideLayout31.xml" ContentType="application/vnd.openxmlformats-officedocument.presentationml.slideLayout+xml"/>
  <Override PartName="/ppt/slideLayouts/slideLayout36.xml" ContentType="application/vnd.openxmlformats-officedocument.presentationml.slideLayout+xml"/>
  <Override PartName="/ppt/slideLayouts/slideLayout44.xml" ContentType="application/vnd.openxmlformats-officedocument.presentationml.slideLayout+xml"/>
  <Override PartName="/ppt/slideLayouts/slideLayout49.xml" ContentType="application/vnd.openxmlformats-officedocument.presentationml.slideLayout+xml"/>
  <Override PartName="/ppt/slideLayouts/slideLayout52.xml" ContentType="application/vnd.openxmlformats-officedocument.presentationml.slideLayout+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viewProps.xml" ContentType="application/vnd.openxmlformats-officedocument.presentationml.viewProps+xml"/>
  <Override PartName="/ppt/presProps.xml" ContentType="application/vnd.openxmlformats-officedocument.presentationml.presProps+xml"/>
  <Override PartName="/ppt/handoutMasters/handoutMaster1.xml" ContentType="application/vnd.openxmlformats-officedocument.presentationml.handoutMaster+xml"/>
  <Override PartName="/ppt/theme/theme4.xml" ContentType="application/vnd.openxmlformats-officedocument.theme+xml"/>
  <Override PartName="/ppt/tableStyles.xml" ContentType="application/vnd.openxmlformats-officedocument.presentationml.tableStyles+xml"/>
  <Override PartName="/docProps/app.xml" ContentType="application/vnd.openxmlformats-officedocument.extended-properties+xml"/>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0" r:id="rId1"/>
    <p:sldMasterId id="2147483778" r:id="rId2"/>
  </p:sldMasterIdLst>
  <p:notesMasterIdLst>
    <p:notesMasterId r:id="rId23"/>
  </p:notesMasterIdLst>
  <p:handoutMasterIdLst>
    <p:handoutMasterId r:id="rId24"/>
  </p:handoutMasterIdLst>
  <p:sldIdLst>
    <p:sldId id="487" r:id="rId3"/>
    <p:sldId id="478" r:id="rId4"/>
    <p:sldId id="479" r:id="rId5"/>
    <p:sldId id="484" r:id="rId6"/>
    <p:sldId id="480" r:id="rId7"/>
    <p:sldId id="485" r:id="rId8"/>
    <p:sldId id="481" r:id="rId9"/>
    <p:sldId id="483" r:id="rId10"/>
    <p:sldId id="486" r:id="rId11"/>
    <p:sldId id="499" r:id="rId12"/>
    <p:sldId id="488" r:id="rId13"/>
    <p:sldId id="500" r:id="rId14"/>
    <p:sldId id="501" r:id="rId15"/>
    <p:sldId id="502" r:id="rId16"/>
    <p:sldId id="503" r:id="rId17"/>
    <p:sldId id="504" r:id="rId18"/>
    <p:sldId id="505" r:id="rId19"/>
    <p:sldId id="506" r:id="rId20"/>
    <p:sldId id="507" r:id="rId21"/>
    <p:sldId id="508" r:id="rId22"/>
  </p:sldIdLst>
  <p:sldSz cx="9144000" cy="5143500" type="screen16x9"/>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689">
          <p15:clr>
            <a:srgbClr val="A4A3A4"/>
          </p15:clr>
        </p15:guide>
        <p15:guide id="2" orient="horz" pos="858">
          <p15:clr>
            <a:srgbClr val="A4A3A4"/>
          </p15:clr>
        </p15:guide>
        <p15:guide id="3"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FFFFFF"/>
    <a:srgbClr val="003580"/>
    <a:srgbClr val="70533D"/>
    <a:srgbClr val="5B6770"/>
    <a:srgbClr val="3EB1C8"/>
    <a:srgbClr val="FFCC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2" autoAdjust="0"/>
    <p:restoredTop sz="74252" autoAdjust="0"/>
  </p:normalViewPr>
  <p:slideViewPr>
    <p:cSldViewPr snapToGrid="0">
      <p:cViewPr varScale="1">
        <p:scale>
          <a:sx n="93" d="100"/>
          <a:sy n="93" d="100"/>
        </p:scale>
        <p:origin x="204" y="84"/>
      </p:cViewPr>
      <p:guideLst>
        <p:guide orient="horz" pos="2689"/>
        <p:guide orient="horz" pos="858"/>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74" y="-96"/>
      </p:cViewPr>
      <p:guideLst>
        <p:guide orient="horz" pos="2928"/>
        <p:guide pos="2208"/>
      </p:guideLst>
    </p:cSldViewPr>
  </p:notesViewPr>
  <p:gridSpacing cx="76200" cy="76200"/>
</p:viewPr>
</file>

<file path=ppt/_rels/presentation.xml.rels>&#65279;<?xml version="1.0" encoding="UTF-8" standalone="yes"?>
<Relationships xmlns="http://schemas.openxmlformats.org/package/2006/relationships">
  <Relationship Id="rId3" Type="http://schemas.openxmlformats.org/officeDocument/2006/relationships/slide" Target="slides/slide1.xml" />
  <Relationship Id="rId4" Type="http://schemas.openxmlformats.org/officeDocument/2006/relationships/slide" Target="slides/slide2.xml" />
  <Relationship Id="rId5" Type="http://schemas.openxmlformats.org/officeDocument/2006/relationships/slide" Target="slides/slide3.xml" />
  <Relationship Id="rId6" Type="http://schemas.openxmlformats.org/officeDocument/2006/relationships/slide" Target="slides/slide4.xml" />
  <Relationship Id="rId7" Type="http://schemas.openxmlformats.org/officeDocument/2006/relationships/slide" Target="slides/slide5.xml" />
  <Relationship Id="rId8" Type="http://schemas.openxmlformats.org/officeDocument/2006/relationships/slide" Target="slides/slide6.xml" />
  <Relationship Id="rId9" Type="http://schemas.openxmlformats.org/officeDocument/2006/relationships/slide" Target="slides/slide7.xml" />
  <Relationship Id="rId10" Type="http://schemas.openxmlformats.org/officeDocument/2006/relationships/slide" Target="slides/slide8.xml" />
  <Relationship Id="rId11" Type="http://schemas.openxmlformats.org/officeDocument/2006/relationships/slide" Target="slides/slide9.xml" />
  <Relationship Id="rId12" Type="http://schemas.openxmlformats.org/officeDocument/2006/relationships/slide" Target="slides/slide10.xml" />
  <Relationship Id="rId13" Type="http://schemas.openxmlformats.org/officeDocument/2006/relationships/slide" Target="slides/slide11.xml" />
  <Relationship Id="rId14" Type="http://schemas.openxmlformats.org/officeDocument/2006/relationships/slide" Target="slides/slide12.xml" />
  <Relationship Id="rId15" Type="http://schemas.openxmlformats.org/officeDocument/2006/relationships/slide" Target="slides/slide13.xml" />
  <Relationship Id="rId16" Type="http://schemas.openxmlformats.org/officeDocument/2006/relationships/slide" Target="slides/slide14.xml" />
  <Relationship Id="rId17" Type="http://schemas.openxmlformats.org/officeDocument/2006/relationships/slide" Target="slides/slide15.xml" />
  <Relationship Id="rId18" Type="http://schemas.openxmlformats.org/officeDocument/2006/relationships/slide" Target="slides/slide16.xml" />
  <Relationship Id="rId19" Type="http://schemas.openxmlformats.org/officeDocument/2006/relationships/slide" Target="slides/slide17.xml" />
  <Relationship Id="rId20" Type="http://schemas.openxmlformats.org/officeDocument/2006/relationships/slide" Target="slides/slide18.xml" />
  <Relationship Id="rId21" Type="http://schemas.openxmlformats.org/officeDocument/2006/relationships/slide" Target="slides/slide19.xml" />
  <Relationship Id="rId22" Type="http://schemas.openxmlformats.org/officeDocument/2006/relationships/slide" Target="slides/slide20.xml" />
  <Relationship Id="rId26" Type="http://schemas.openxmlformats.org/officeDocument/2006/relationships/viewProps" Target="viewProps.xml" />
  <Relationship Id="rId25" Type="http://schemas.openxmlformats.org/officeDocument/2006/relationships/presProps" Target="presProps.xml" />
  <Relationship Id="rId2" Type="http://schemas.openxmlformats.org/officeDocument/2006/relationships/slideMaster" Target="slideMasters/slideMaster2.xml" />
  <Relationship Id="rId1" Type="http://schemas.openxmlformats.org/officeDocument/2006/relationships/slideMaster" Target="slideMasters/slideMaster1.xml" />
  <Relationship Id="rId24" Type="http://schemas.openxmlformats.org/officeDocument/2006/relationships/handoutMaster" Target="handoutMasters/handoutMaster1.xml" />
  <Relationship Id="rId23" Type="http://schemas.openxmlformats.org/officeDocument/2006/relationships/notesMaster" Target="notesMasters/notesMaster1.xml" />
  <Relationship Id="rId28" Type="http://schemas.openxmlformats.org/officeDocument/2006/relationships/tableStyles" Target="tableStyles.xml" />
  <Relationship Id="rId27" Type="http://schemas.openxmlformats.org/officeDocument/2006/relationships/theme" Target="theme/theme1.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4.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30" tIns="44065" rIns="88130" bIns="44065" rtlCol="0"/>
          <a:lstStyle>
            <a:lvl1pPr algn="l">
              <a:defRPr sz="1200"/>
            </a:lvl1pPr>
          </a:lstStyle>
          <a:p>
            <a:endParaRPr lang="en-US"/>
          </a:p>
        </p:txBody>
      </p:sp>
      <p:sp>
        <p:nvSpPr>
          <p:cNvPr id="3" name="Date Placeholder 2"/>
          <p:cNvSpPr>
            <a:spLocks noGrp="1"/>
          </p:cNvSpPr>
          <p:nvPr>
            <p:ph type="dt" sz="quarter" idx="1"/>
          </p:nvPr>
        </p:nvSpPr>
        <p:spPr>
          <a:xfrm>
            <a:off x="3970735" y="2"/>
            <a:ext cx="3038145" cy="464205"/>
          </a:xfrm>
          <a:prstGeom prst="rect">
            <a:avLst/>
          </a:prstGeom>
        </p:spPr>
        <p:txBody>
          <a:bodyPr vert="horz" lIns="88130" tIns="44065" rIns="88130" bIns="44065" rtlCol="0"/>
          <a:lstStyle>
            <a:lvl1pPr algn="r">
              <a:defRPr sz="1200"/>
            </a:lvl1pPr>
          </a:lstStyle>
          <a:p>
            <a:fld id="{EE5D2E98-4CEC-A84F-8503-07FE61D20221}" type="datetimeFigureOut">
              <a:rPr lang="en-US" smtClean="0"/>
              <a:pPr/>
              <a:t/>
            </a:fld>
            <a:endParaRPr lang="en-US"/>
          </a:p>
        </p:txBody>
      </p:sp>
      <p:sp>
        <p:nvSpPr>
          <p:cNvPr id="4" name="Footer Placeholder 3"/>
          <p:cNvSpPr>
            <a:spLocks noGrp="1"/>
          </p:cNvSpPr>
          <p:nvPr>
            <p:ph type="ftr" sz="quarter" idx="2"/>
          </p:nvPr>
        </p:nvSpPr>
        <p:spPr>
          <a:xfrm>
            <a:off x="1" y="8830660"/>
            <a:ext cx="3038145" cy="464205"/>
          </a:xfrm>
          <a:prstGeom prst="rect">
            <a:avLst/>
          </a:prstGeom>
        </p:spPr>
        <p:txBody>
          <a:bodyPr vert="horz" lIns="88130" tIns="44065" rIns="88130" bIns="44065" rtlCol="0" anchor="b"/>
          <a:lstStyle>
            <a:lvl1pPr algn="l">
              <a:defRPr sz="1200"/>
            </a:lvl1pPr>
          </a:lstStyle>
          <a:p>
            <a:endParaRPr lang="en-US"/>
          </a:p>
        </p:txBody>
      </p:sp>
      <p:sp>
        <p:nvSpPr>
          <p:cNvPr id="5" name="Slide Number Placeholder 4"/>
          <p:cNvSpPr>
            <a:spLocks noGrp="1"/>
          </p:cNvSpPr>
          <p:nvPr>
            <p:ph type="sldNum" sz="quarter" idx="3"/>
          </p:nvPr>
        </p:nvSpPr>
        <p:spPr>
          <a:xfrm>
            <a:off x="3970735" y="8830660"/>
            <a:ext cx="3038145" cy="464205"/>
          </a:xfrm>
          <a:prstGeom prst="rect">
            <a:avLst/>
          </a:prstGeom>
        </p:spPr>
        <p:txBody>
          <a:bodyPr vert="horz" lIns="88130" tIns="44065" rIns="88130" bIns="44065" rtlCol="0" anchor="b"/>
          <a:lstStyle>
            <a:lvl1pPr algn="r">
              <a:defRPr sz="1200"/>
            </a:lvl1pPr>
          </a:lstStyle>
          <a:p>
            <a:fld id="{A995CD19-1BF4-274B-90A7-7204844E1B8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3.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3150" tIns="46575" rIns="93150" bIns="46575"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972562" y="1"/>
            <a:ext cx="3037840" cy="464820"/>
          </a:xfrm>
          <a:prstGeom prst="rect">
            <a:avLst/>
          </a:prstGeom>
          <a:noFill/>
          <a:ln w="9525">
            <a:noFill/>
            <a:miter lim="800000"/>
            <a:headEnd/>
            <a:tailEnd/>
          </a:ln>
          <a:effectLst/>
        </p:spPr>
        <p:txBody>
          <a:bodyPr vert="horz" wrap="square" lIns="93150" tIns="46575" rIns="93150" bIns="46575"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4722" y="4415792"/>
            <a:ext cx="5140960" cy="4183380"/>
          </a:xfrm>
          <a:prstGeom prst="rect">
            <a:avLst/>
          </a:prstGeom>
          <a:noFill/>
          <a:ln w="9525">
            <a:noFill/>
            <a:miter lim="800000"/>
            <a:headEnd/>
            <a:tailEnd/>
          </a:ln>
          <a:effectLst/>
        </p:spPr>
        <p:txBody>
          <a:bodyPr vert="horz" wrap="square" lIns="93150" tIns="46575" rIns="93150" bIns="4657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831581"/>
            <a:ext cx="3037840" cy="464820"/>
          </a:xfrm>
          <a:prstGeom prst="rect">
            <a:avLst/>
          </a:prstGeom>
          <a:noFill/>
          <a:ln w="9525">
            <a:noFill/>
            <a:miter lim="800000"/>
            <a:headEnd/>
            <a:tailEnd/>
          </a:ln>
          <a:effectLst/>
        </p:spPr>
        <p:txBody>
          <a:bodyPr vert="horz" wrap="square" lIns="93150" tIns="46575" rIns="93150" bIns="46575"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972562" y="8831581"/>
            <a:ext cx="3037840" cy="464820"/>
          </a:xfrm>
          <a:prstGeom prst="rect">
            <a:avLst/>
          </a:prstGeom>
          <a:noFill/>
          <a:ln w="9525">
            <a:noFill/>
            <a:miter lim="800000"/>
            <a:headEnd/>
            <a:tailEnd/>
          </a:ln>
          <a:effectLst/>
        </p:spPr>
        <p:txBody>
          <a:bodyPr vert="horz" wrap="square" lIns="93150" tIns="46575" rIns="93150" bIns="46575" numCol="1" anchor="b" anchorCtr="0" compatLnSpc="1">
            <a:prstTxWarp prst="textNoShape">
              <a:avLst/>
            </a:prstTxWarp>
          </a:bodyPr>
          <a:lstStyle>
            <a:lvl1pPr algn="r">
              <a:defRPr sz="1200"/>
            </a:lvl1pPr>
          </a:lstStyle>
          <a:p>
            <a:fld id="{E3B777BE-D7DF-4DDC-A1FD-A04584D0F157}"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53237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216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6156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3061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7282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42138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53467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28407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3482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52186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8107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9772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13723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1706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9431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5403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3704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73864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31057423"/>
      </p:ext>
    </p:extLst>
  </p:cSld>
  <p:clrMapOvr>
    <a:masterClrMapping/>
  </p:clrMapOvr>
</p:notes>
</file>

<file path=ppt/slideLayouts/_rels/slideLayout1.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2.jpe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6.xml.rels>&#65279;<?xml version="1.0" encoding="UTF-8" standalone="yes"?>
<Relationships xmlns="http://schemas.openxmlformats.org/package/2006/relationships">
  <Relationship Id="rId2" Type="http://schemas.openxmlformats.org/officeDocument/2006/relationships/image" Target="../media/image3.emf" />
  <Relationship Id="rId1" Type="http://schemas.openxmlformats.org/officeDocument/2006/relationships/slideMaster" Target="../slideMasters/slideMaster1.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8.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_rels/slideLayout19.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1.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image" Target="../media/image6.jpeg" />
  <Relationship Id="rId1" Type="http://schemas.openxmlformats.org/officeDocument/2006/relationships/slideMaster" Target="../slideMasters/slideMaster1.xml" />
</Relationships>
</file>

<file path=ppt/slideLayouts/_rels/slideLayout22.xml.rels>&#65279;<?xml version="1.0" encoding="UTF-8" standalone="yes"?>
<Relationships xmlns="http://schemas.openxmlformats.org/package/2006/relationships">
  <Relationship Id="rId2" Type="http://schemas.openxmlformats.org/officeDocument/2006/relationships/image" Target="../media/image8.jpeg" />
  <Relationship Id="rId1" Type="http://schemas.openxmlformats.org/officeDocument/2006/relationships/slideMaster" Target="../slideMasters/slideMaster1.xml" />
</Relationships>
</file>

<file path=ppt/slideLayouts/_rels/slideLayout23.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image" Target="../media/image9.jpeg" />
  <Relationship Id="rId1" Type="http://schemas.openxmlformats.org/officeDocument/2006/relationships/slideMaster" Target="../slideMasters/slideMaster2.xml" />
</Relationships>
</file>

<file path=ppt/slideLayouts/_rels/slideLayout24.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image" Target="../media/image8.jpeg" />
  <Relationship Id="rId1" Type="http://schemas.openxmlformats.org/officeDocument/2006/relationships/slideMaster" Target="../slideMasters/slideMaster2.xml" />
</Relationships>
</file>

<file path=ppt/slideLayouts/_rels/slideLayout25.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image" Target="../media/image10.jpeg" />
  <Relationship Id="rId1" Type="http://schemas.openxmlformats.org/officeDocument/2006/relationships/slideMaster" Target="../slideMasters/slideMaster2.xml" />
</Relationships>
</file>

<file path=ppt/slideLayouts/_rels/slideLayout26.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image" Target="../media/image6.jpeg" />
  <Relationship Id="rId1" Type="http://schemas.openxmlformats.org/officeDocument/2006/relationships/slideMaster" Target="../slideMasters/slideMaster2.xml" />
</Relationships>
</file>

<file path=ppt/slideLayouts/_rels/slideLayout27.xml.rels>&#65279;<?xml version="1.0" encoding="UTF-8" standalone="yes"?>
<Relationships xmlns="http://schemas.openxmlformats.org/package/2006/relationships">
  <Relationship Id="rId2" Type="http://schemas.openxmlformats.org/officeDocument/2006/relationships/image" Target="../media/image7.png" />
  <Relationship Id="rId1" Type="http://schemas.openxmlformats.org/officeDocument/2006/relationships/slideMaster" Target="../slideMasters/slideMaster2.xml" />
</Relationships>
</file>

<file path=ppt/slideLayouts/_rels/slideLayout28.xml.rels>&#65279;<?xml version="1.0" encoding="UTF-8" standalone="yes"?>
<Relationships xmlns="http://schemas.openxmlformats.org/package/2006/relationships">
  <Relationship Id="rId2" Type="http://schemas.openxmlformats.org/officeDocument/2006/relationships/image" Target="../media/image11.png" />
  <Relationship Id="rId1" Type="http://schemas.openxmlformats.org/officeDocument/2006/relationships/slideMaster" Target="../slideMasters/slideMaster2.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3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3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33.xml.rels>&#65279;<?xml version="1.0" encoding="UTF-8" standalone="yes"?>
<Relationships xmlns="http://schemas.openxmlformats.org/package/2006/relationships">
  <Relationship Id="rId2" Type="http://schemas.openxmlformats.org/officeDocument/2006/relationships/image" Target="../media/image12.jpeg" />
  <Relationship Id="rId1" Type="http://schemas.openxmlformats.org/officeDocument/2006/relationships/slideMaster" Target="../slideMasters/slideMaster2.xml" />
</Relationships>
</file>

<file path=ppt/slideLayouts/_rels/slideLayout34.xml.rels>&#65279;<?xml version="1.0" encoding="UTF-8" standalone="yes"?>
<Relationships xmlns="http://schemas.openxmlformats.org/package/2006/relationships">
  <Relationship Id="rId2" Type="http://schemas.openxmlformats.org/officeDocument/2006/relationships/image" Target="../media/image12.jpeg" />
  <Relationship Id="rId1" Type="http://schemas.openxmlformats.org/officeDocument/2006/relationships/slideMaster" Target="../slideMasters/slideMaster2.xml" />
</Relationships>
</file>

<file path=ppt/slideLayouts/_rels/slideLayout35.xml.rels>&#65279;<?xml version="1.0" encoding="UTF-8" standalone="yes"?>
<Relationships xmlns="http://schemas.openxmlformats.org/package/2006/relationships">
  <Relationship Id="rId2" Type="http://schemas.openxmlformats.org/officeDocument/2006/relationships/image" Target="../media/image12.jpeg" />
  <Relationship Id="rId1" Type="http://schemas.openxmlformats.org/officeDocument/2006/relationships/slideMaster" Target="../slideMasters/slideMaster2.xml" />
</Relationships>
</file>

<file path=ppt/slideLayouts/_rels/slideLayout36.xml.rels>&#65279;<?xml version="1.0" encoding="UTF-8" standalone="yes"?>
<Relationships xmlns="http://schemas.openxmlformats.org/package/2006/relationships">
  <Relationship Id="rId2" Type="http://schemas.openxmlformats.org/officeDocument/2006/relationships/image" Target="../media/image13.jpeg" />
  <Relationship Id="rId1" Type="http://schemas.openxmlformats.org/officeDocument/2006/relationships/slideMaster" Target="../slideMasters/slideMaster2.xml" />
</Relationships>
</file>

<file path=ppt/slideLayouts/_rels/slideLayout37.xml.rels>&#65279;<?xml version="1.0" encoding="UTF-8" standalone="yes"?>
<Relationships xmlns="http://schemas.openxmlformats.org/package/2006/relationships">
  <Relationship Id="rId2" Type="http://schemas.openxmlformats.org/officeDocument/2006/relationships/image" Target="../media/image13.jpeg" />
  <Relationship Id="rId1" Type="http://schemas.openxmlformats.org/officeDocument/2006/relationships/slideMaster" Target="../slideMasters/slideMaster2.xml" />
</Relationships>
</file>

<file path=ppt/slideLayouts/_rels/slideLayout3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39.xml.rels>&#65279;<?xml version="1.0" encoding="UTF-8" standalone="yes"?>
<Relationships xmlns="http://schemas.openxmlformats.org/package/2006/relationships">
  <Relationship Id="rId2" Type="http://schemas.openxmlformats.org/officeDocument/2006/relationships/image" Target="../media/image14.jpg" />
  <Relationship Id="rId1" Type="http://schemas.openxmlformats.org/officeDocument/2006/relationships/slideMaster" Target="../slideMasters/slideMaster2.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0.xml.rels>&#65279;<?xml version="1.0" encoding="UTF-8" standalone="yes"?>
<Relationships xmlns="http://schemas.openxmlformats.org/package/2006/relationships">
  <Relationship Id="rId2" Type="http://schemas.openxmlformats.org/officeDocument/2006/relationships/image" Target="../media/image14.jpg" />
  <Relationship Id="rId1" Type="http://schemas.openxmlformats.org/officeDocument/2006/relationships/slideMaster" Target="../slideMasters/slideMaster2.xml" />
</Relationships>
</file>

<file path=ppt/slideLayouts/_rels/slideLayout41.xml.rels>&#65279;<?xml version="1.0" encoding="UTF-8" standalone="yes"?>
<Relationships xmlns="http://schemas.openxmlformats.org/package/2006/relationships">
  <Relationship Id="rId2" Type="http://schemas.openxmlformats.org/officeDocument/2006/relationships/image" Target="../media/image14.jpg" />
  <Relationship Id="rId1" Type="http://schemas.openxmlformats.org/officeDocument/2006/relationships/slideMaster" Target="../slideMasters/slideMaster2.xml" />
</Relationships>
</file>

<file path=ppt/slideLayouts/_rels/slideLayout42.xml.rels>&#65279;<?xml version="1.0" encoding="UTF-8" standalone="yes"?>
<Relationships xmlns="http://schemas.openxmlformats.org/package/2006/relationships">
  <Relationship Id="rId2" Type="http://schemas.openxmlformats.org/officeDocument/2006/relationships/image" Target="../media/image15.jpeg" />
  <Relationship Id="rId1" Type="http://schemas.openxmlformats.org/officeDocument/2006/relationships/slideMaster" Target="../slideMasters/slideMaster2.xml" />
</Relationships>
</file>

<file path=ppt/slideLayouts/_rels/slideLayout43.xml.rels>&#65279;<?xml version="1.0" encoding="UTF-8" standalone="yes"?>
<Relationships xmlns="http://schemas.openxmlformats.org/package/2006/relationships">
  <Relationship Id="rId2" Type="http://schemas.openxmlformats.org/officeDocument/2006/relationships/image" Target="../media/image15.jpeg" />
  <Relationship Id="rId1" Type="http://schemas.openxmlformats.org/officeDocument/2006/relationships/slideMaster" Target="../slideMasters/slideMaster2.xml" />
</Relationships>
</file>

<file path=ppt/slideLayouts/_rels/slideLayout4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4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4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4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4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49.xml.rels>&#65279;<?xml version="1.0" encoding="UTF-8" standalone="yes"?>
<Relationships xmlns="http://schemas.openxmlformats.org/package/2006/relationships">
  <Relationship Id="rId2" Type="http://schemas.openxmlformats.org/officeDocument/2006/relationships/image" Target="../media/image7.png" />
  <Relationship Id="rId1" Type="http://schemas.openxmlformats.org/officeDocument/2006/relationships/slideMaster" Target="../slideMasters/slideMaster2.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0.xml.rels>&#65279;<?xml version="1.0" encoding="UTF-8" standalone="yes"?>
<Relationships xmlns="http://schemas.openxmlformats.org/package/2006/relationships">
  <Relationship Id="rId2" Type="http://schemas.openxmlformats.org/officeDocument/2006/relationships/image" Target="../media/image11.png" />
  <Relationship Id="rId1" Type="http://schemas.openxmlformats.org/officeDocument/2006/relationships/slideMaster" Target="../slideMasters/slideMaster2.xml" />
</Relationships>
</file>

<file path=ppt/slideLayouts/_rels/slideLayout5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5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5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5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5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2">
    <p:spTree>
      <p:nvGrpSpPr>
        <p:cNvPr id="1" name=""/>
        <p:cNvGrpSpPr/>
        <p:nvPr/>
      </p:nvGrpSpPr>
      <p:grpSpPr>
        <a:xfrm>
          <a:off x="0" y="0"/>
          <a:ext cx="0" cy="0"/>
          <a:chOff x="0" y="0"/>
          <a:chExt cx="0" cy="0"/>
        </a:xfrm>
      </p:grpSpPr>
      <p:pic>
        <p:nvPicPr>
          <p:cNvPr id="12" name="Picture 11" descr="Proposal PowerPoint Graphic_Widescreen.jpg"/>
          <p:cNvPicPr>
            <a:picLocks noChangeAspect="1"/>
          </p:cNvPicPr>
          <p:nvPr userDrawn="1"/>
        </p:nvPicPr>
        <p:blipFill>
          <a:blip r:embed="rId2" cstate="print"/>
          <a:stretch>
            <a:fillRect/>
          </a:stretch>
        </p:blipFill>
        <p:spPr>
          <a:xfrm>
            <a:off x="0" y="0"/>
            <a:ext cx="9144000" cy="5143500"/>
          </a:xfrm>
          <a:prstGeom prst="rect">
            <a:avLst/>
          </a:prstGeom>
        </p:spPr>
      </p:pic>
      <p:grpSp>
        <p:nvGrpSpPr>
          <p:cNvPr id="22" name="Group 21"/>
          <p:cNvGrpSpPr/>
          <p:nvPr userDrawn="1"/>
        </p:nvGrpSpPr>
        <p:grpSpPr>
          <a:xfrm>
            <a:off x="946403" y="1017270"/>
            <a:ext cx="7251192" cy="3108960"/>
            <a:chOff x="946403" y="1017270"/>
            <a:chExt cx="7251192" cy="3108960"/>
          </a:xfrm>
        </p:grpSpPr>
        <p:grpSp>
          <p:nvGrpSpPr>
            <p:cNvPr id="21" name="Group 20"/>
            <p:cNvGrpSpPr/>
            <p:nvPr userDrawn="1"/>
          </p:nvGrpSpPr>
          <p:grpSpPr>
            <a:xfrm>
              <a:off x="946403" y="1017270"/>
              <a:ext cx="7251192" cy="3108960"/>
              <a:chOff x="946403" y="1017270"/>
              <a:chExt cx="7251192" cy="3108960"/>
            </a:xfrm>
          </p:grpSpPr>
          <p:sp>
            <p:nvSpPr>
              <p:cNvPr id="17" name="Rectangle 16"/>
              <p:cNvSpPr/>
              <p:nvPr userDrawn="1"/>
            </p:nvSpPr>
            <p:spPr bwMode="auto">
              <a:xfrm>
                <a:off x="946403" y="1017270"/>
                <a:ext cx="7251192" cy="3108960"/>
              </a:xfrm>
              <a:prstGeom prst="rect">
                <a:avLst/>
              </a:prstGeom>
              <a:noFill/>
              <a:ln w="28575" cap="flat" cmpd="sng" algn="ctr">
                <a:solidFill>
                  <a:schemeClr val="accent3"/>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15" name="Rectangle 14"/>
              <p:cNvSpPr/>
              <p:nvPr/>
            </p:nvSpPr>
            <p:spPr bwMode="auto">
              <a:xfrm>
                <a:off x="1142999" y="1200150"/>
                <a:ext cx="6858000" cy="2743200"/>
              </a:xfrm>
              <a:prstGeom prst="rect">
                <a:avLst/>
              </a:prstGeom>
              <a:solidFill>
                <a:schemeClr val="tx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16" name="Rectangle 15"/>
              <p:cNvSpPr/>
              <p:nvPr/>
            </p:nvSpPr>
            <p:spPr bwMode="auto">
              <a:xfrm>
                <a:off x="1088135" y="1145286"/>
                <a:ext cx="6967728" cy="2852928"/>
              </a:xfrm>
              <a:prstGeom prst="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smtClean="0">
                  <a:ln>
                    <a:noFill/>
                  </a:ln>
                  <a:solidFill>
                    <a:srgbClr val="003399"/>
                  </a:solidFill>
                  <a:effectLst/>
                  <a:latin typeface="Arial" charset="0"/>
                </a:endParaRPr>
              </a:p>
            </p:txBody>
          </p:sp>
        </p:grpSp>
        <p:pic>
          <p:nvPicPr>
            <p:cNvPr id="18" name="Picture 15" descr="JD 294"/>
            <p:cNvPicPr>
              <a:picLocks noChangeAspect="1" noChangeArrowheads="1"/>
            </p:cNvPicPr>
            <p:nvPr userDrawn="1"/>
          </p:nvPicPr>
          <p:blipFill>
            <a:blip r:embed="rId3" cstate="print"/>
            <a:srcRect/>
            <a:stretch>
              <a:fillRect/>
            </a:stretch>
          </p:blipFill>
          <p:spPr bwMode="auto">
            <a:xfrm>
              <a:off x="4148300" y="1390424"/>
              <a:ext cx="847399" cy="582587"/>
            </a:xfrm>
            <a:prstGeom prst="rect">
              <a:avLst/>
            </a:prstGeom>
            <a:noFill/>
          </p:spPr>
        </p:pic>
      </p:grpSp>
      <p:sp>
        <p:nvSpPr>
          <p:cNvPr id="160777" name="Rectangle 9"/>
          <p:cNvSpPr>
            <a:spLocks noGrp="1" noChangeArrowheads="1"/>
          </p:cNvSpPr>
          <p:nvPr userDrawn="1">
            <p:ph type="ctrTitle" sz="quarter" hasCustomPrompt="1"/>
          </p:nvPr>
        </p:nvSpPr>
        <p:spPr>
          <a:xfrm>
            <a:off x="1229600" y="2199702"/>
            <a:ext cx="6640694" cy="361188"/>
          </a:xfrm>
        </p:spPr>
        <p:txBody>
          <a:bodyPr anchor="ctr" anchorCtr="0"/>
          <a:lstStyle>
            <a:lvl1pPr algn="ctr">
              <a:defRPr sz="4000" b="1" cap="all" baseline="0">
                <a:solidFill>
                  <a:schemeClr val="bg2"/>
                </a:solidFill>
              </a:defRPr>
            </a:lvl1pPr>
          </a:lstStyle>
          <a:p>
            <a:r>
              <a:rPr lang="en-US" dirty="0" smtClean="0"/>
              <a:t>One line title</a:t>
            </a:r>
            <a:endParaRPr lang="en-US" dirty="0"/>
          </a:p>
        </p:txBody>
      </p:sp>
      <p:sp>
        <p:nvSpPr>
          <p:cNvPr id="14" name="Text Placeholder 13"/>
          <p:cNvSpPr>
            <a:spLocks noGrp="1"/>
          </p:cNvSpPr>
          <p:nvPr userDrawn="1">
            <p:ph type="body" sz="quarter" idx="11" hasCustomPrompt="1"/>
          </p:nvPr>
        </p:nvSpPr>
        <p:spPr>
          <a:xfrm>
            <a:off x="1233889" y="2574749"/>
            <a:ext cx="6632153" cy="569071"/>
          </a:xfrm>
        </p:spPr>
        <p:txBody>
          <a:bodyPr/>
          <a:lstStyle>
            <a:lvl1pPr algn="ctr">
              <a:lnSpc>
                <a:spcPts val="2600"/>
              </a:lnSpc>
              <a:buNone/>
              <a:defRPr sz="2200" baseline="0">
                <a:solidFill>
                  <a:schemeClr val="bg2"/>
                </a:solidFill>
              </a:defRPr>
            </a:lvl1pPr>
          </a:lstStyle>
          <a:p>
            <a:pPr lvl="0"/>
            <a:r>
              <a:rPr lang="en-US" dirty="0" smtClean="0"/>
              <a:t>subhead maximum two lines</a:t>
            </a:r>
            <a:endParaRPr lang="en-US" dirty="0"/>
          </a:p>
        </p:txBody>
      </p:sp>
      <p:sp>
        <p:nvSpPr>
          <p:cNvPr id="160778" name="Rectangle 10"/>
          <p:cNvSpPr>
            <a:spLocks noGrp="1" noChangeArrowheads="1"/>
          </p:cNvSpPr>
          <p:nvPr userDrawn="1">
            <p:ph type="subTitle" sz="quarter" idx="1" hasCustomPrompt="1"/>
          </p:nvPr>
        </p:nvSpPr>
        <p:spPr>
          <a:xfrm>
            <a:off x="1243414" y="3181351"/>
            <a:ext cx="6632153" cy="728836"/>
          </a:xfrm>
        </p:spPr>
        <p:txBody>
          <a:bodyPr anchor="ctr"/>
          <a:lstStyle>
            <a:lvl1pPr marL="0" indent="0" algn="ctr">
              <a:spcBef>
                <a:spcPts val="0"/>
              </a:spcBef>
              <a:buFontTx/>
              <a:buNone/>
              <a:defRPr sz="1400" baseline="0">
                <a:solidFill>
                  <a:schemeClr val="bg2"/>
                </a:solidFill>
              </a:defRPr>
            </a:lvl1pPr>
          </a:lstStyle>
          <a:p>
            <a:r>
              <a:rPr lang="en-US" dirty="0" smtClean="0"/>
              <a:t>Speaker</a:t>
            </a:r>
          </a:p>
        </p:txBody>
      </p:sp>
    </p:spTree>
    <p:extLst>
      <p:ext uri="{BB962C8B-B14F-4D97-AF65-F5344CB8AC3E}">
        <p14:creationId xmlns:p14="http://schemas.microsoft.com/office/powerpoint/2010/main" val="118923676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Only">
    <p:spTree>
      <p:nvGrpSpPr>
        <p:cNvPr id="1" name=""/>
        <p:cNvGrpSpPr/>
        <p:nvPr/>
      </p:nvGrpSpPr>
      <p:grpSpPr>
        <a:xfrm>
          <a:off x="0" y="0"/>
          <a:ext cx="0" cy="0"/>
          <a:chOff x="0" y="0"/>
          <a:chExt cx="0" cy="0"/>
        </a:xfrm>
      </p:grpSpPr>
      <p:sp>
        <p:nvSpPr>
          <p:cNvPr id="9" name="Rectangle 8"/>
          <p:cNvSpPr/>
          <p:nvPr userDrawn="1"/>
        </p:nvSpPr>
        <p:spPr bwMode="auto">
          <a:xfrm>
            <a:off x="0" y="0"/>
            <a:ext cx="9144000" cy="426878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4" name="Date Placeholder 3"/>
          <p:cNvSpPr>
            <a:spLocks noGrp="1"/>
          </p:cNvSpPr>
          <p:nvPr>
            <p:ph type="dt" sz="half" idx="10"/>
          </p:nvPr>
        </p:nvSpPr>
        <p:spPr/>
        <p:txBody>
          <a:bodyPr/>
          <a:lstStyle>
            <a:lvl1pPr>
              <a:defRPr>
                <a:solidFill>
                  <a:srgbClr val="000000"/>
                </a:solidFill>
              </a:defRPr>
            </a:lvl1pPr>
          </a:lstStyle>
          <a:p>
            <a:endParaRPr lang="en-US" altLang="en-US"/>
          </a:p>
        </p:txBody>
      </p:sp>
      <p:sp>
        <p:nvSpPr>
          <p:cNvPr id="11" name="Picture Placeholder 10"/>
          <p:cNvSpPr>
            <a:spLocks noGrp="1"/>
          </p:cNvSpPr>
          <p:nvPr>
            <p:ph type="pic" sz="quarter" idx="11"/>
          </p:nvPr>
        </p:nvSpPr>
        <p:spPr>
          <a:xfrm>
            <a:off x="0" y="0"/>
            <a:ext cx="9144000" cy="4268788"/>
          </a:xfrm>
        </p:spPr>
        <p:txBody>
          <a:bodyPr/>
          <a:lstStyle/>
          <a:p>
            <a:r>
              <a:rPr lang="en-US" smtClean="0"/>
              <a:t>Click icon to add picture</a:t>
            </a:r>
            <a:endParaRPr lang="en-US"/>
          </a:p>
        </p:txBody>
      </p:sp>
      <p:sp>
        <p:nvSpPr>
          <p:cNvPr id="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and Content_7">
    <p:spTree>
      <p:nvGrpSpPr>
        <p:cNvPr id="1" name=""/>
        <p:cNvGrpSpPr/>
        <p:nvPr/>
      </p:nvGrpSpPr>
      <p:grpSpPr>
        <a:xfrm>
          <a:off x="0" y="0"/>
          <a:ext cx="0" cy="0"/>
          <a:chOff x="0" y="0"/>
          <a:chExt cx="0" cy="0"/>
        </a:xfrm>
      </p:grpSpPr>
      <p:sp>
        <p:nvSpPr>
          <p:cNvPr id="10" name="Rectangle 9"/>
          <p:cNvSpPr/>
          <p:nvPr userDrawn="1"/>
        </p:nvSpPr>
        <p:spPr bwMode="auto">
          <a:xfrm>
            <a:off x="0" y="0"/>
            <a:ext cx="4114800" cy="51435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smtClean="0">
              <a:solidFill>
                <a:srgbClr val="003399"/>
              </a:solidFill>
              <a:latin typeface="Arial" charset="0"/>
              <a:cs typeface="Arial" charset="0"/>
            </a:endParaRPr>
          </a:p>
        </p:txBody>
      </p:sp>
      <p:sp>
        <p:nvSpPr>
          <p:cNvPr id="2" name="Title 1"/>
          <p:cNvSpPr>
            <a:spLocks noGrp="1"/>
          </p:cNvSpPr>
          <p:nvPr>
            <p:ph type="title" hasCustomPrompt="1"/>
          </p:nvPr>
        </p:nvSpPr>
        <p:spPr>
          <a:xfrm>
            <a:off x="4343400" y="374904"/>
            <a:ext cx="4363278" cy="542544"/>
          </a:xfrm>
        </p:spPr>
        <p:txBody>
          <a:bodyPr/>
          <a:lstStyle>
            <a:lvl1pPr>
              <a:defRPr sz="1800" b="1">
                <a:solidFill>
                  <a:srgbClr val="000000"/>
                </a:solidFill>
                <a:latin typeface="+mn-lt"/>
              </a:defRPr>
            </a:lvl1pPr>
          </a:lstStyle>
          <a:p>
            <a:r>
              <a:rPr lang="en-US" dirty="0" smtClean="0"/>
              <a:t>Image and Content Layout</a:t>
            </a:r>
            <a:endParaRPr lang="en-US" dirty="0"/>
          </a:p>
        </p:txBody>
      </p:sp>
      <p:sp>
        <p:nvSpPr>
          <p:cNvPr id="3" name="Content Placeholder 2"/>
          <p:cNvSpPr>
            <a:spLocks noGrp="1"/>
          </p:cNvSpPr>
          <p:nvPr>
            <p:ph idx="1" hasCustomPrompt="1"/>
          </p:nvPr>
        </p:nvSpPr>
        <p:spPr>
          <a:xfrm>
            <a:off x="4343400" y="1047750"/>
            <a:ext cx="4363278" cy="3457575"/>
          </a:xfrm>
        </p:spPr>
        <p:txBody>
          <a:bodyPr/>
          <a:lstStyle>
            <a:lvl1pPr>
              <a:buClr>
                <a:schemeClr val="accent3"/>
              </a:buClr>
              <a:defRPr sz="1600" baseline="0">
                <a:solidFill>
                  <a:sysClr val="windowText" lastClr="000000"/>
                </a:solidFill>
              </a:defRPr>
            </a:lvl1pPr>
            <a:lvl2pPr marL="401638" indent="-173038">
              <a:buClr>
                <a:schemeClr val="accent3"/>
              </a:buClr>
              <a:defRPr sz="1600">
                <a:solidFill>
                  <a:sysClr val="windowText" lastClr="000000"/>
                </a:solidFill>
              </a:defRPr>
            </a:lvl2pPr>
            <a:lvl3pPr>
              <a:defRPr sz="1600"/>
            </a:lvl3pPr>
            <a:lvl4pPr>
              <a:defRPr sz="1600"/>
            </a:lvl4pPr>
            <a:lvl5pPr>
              <a:defRPr sz="1600"/>
            </a:lvl5pPr>
          </a:lstStyle>
          <a:p>
            <a:pPr lvl="0"/>
            <a:r>
              <a:rPr lang="en-US" dirty="0" smtClean="0"/>
              <a:t>The graphic to the left can be any Jones Day color background with an image over either part of the teal space or the image can fill the entire space. </a:t>
            </a:r>
          </a:p>
          <a:p>
            <a:pPr lvl="1"/>
            <a:r>
              <a:rPr lang="en-US" dirty="0" smtClean="0"/>
              <a:t>Second level</a:t>
            </a:r>
          </a:p>
        </p:txBody>
      </p:sp>
      <p:sp>
        <p:nvSpPr>
          <p:cNvPr id="11" name="Picture Placeholder 10"/>
          <p:cNvSpPr>
            <a:spLocks noGrp="1"/>
          </p:cNvSpPr>
          <p:nvPr>
            <p:ph type="pic" sz="quarter" idx="10"/>
          </p:nvPr>
        </p:nvSpPr>
        <p:spPr>
          <a:xfrm>
            <a:off x="0" y="0"/>
            <a:ext cx="4114800" cy="5143500"/>
          </a:xfrm>
        </p:spPr>
        <p:txBody>
          <a:bodyPr/>
          <a:lstStyle/>
          <a:p>
            <a:r>
              <a:rPr lang="en-US" smtClean="0"/>
              <a:t>Click icon to add picture</a:t>
            </a:r>
            <a:endParaRPr lang="en-US"/>
          </a:p>
        </p:txBody>
      </p:sp>
      <p:sp>
        <p:nvSpPr>
          <p:cNvPr id="7" name="Rectangle 25"/>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a:solidFill>
                  <a:srgbClr val="000000"/>
                </a:solidFill>
              </a:defRPr>
            </a:lvl1pPr>
          </a:lstStyle>
          <a:p>
            <a:pPr>
              <a:defRPr/>
            </a:pPr>
            <a:endParaRPr lang="en-US" altLang="en-US" dirty="0"/>
          </a:p>
        </p:txBody>
      </p:sp>
      <p:sp>
        <p:nvSpPr>
          <p:cNvPr id="8"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ey Points_1">
    <p:spTree>
      <p:nvGrpSpPr>
        <p:cNvPr id="1" name=""/>
        <p:cNvGrpSpPr/>
        <p:nvPr/>
      </p:nvGrpSpPr>
      <p:grpSpPr>
        <a:xfrm>
          <a:off x="0" y="0"/>
          <a:ext cx="0" cy="0"/>
          <a:chOff x="0" y="0"/>
          <a:chExt cx="0" cy="0"/>
        </a:xfrm>
      </p:grpSpPr>
      <p:sp>
        <p:nvSpPr>
          <p:cNvPr id="6" name="Rectangle 5"/>
          <p:cNvSpPr/>
          <p:nvPr userDrawn="1"/>
        </p:nvSpPr>
        <p:spPr bwMode="auto">
          <a:xfrm>
            <a:off x="0" y="0"/>
            <a:ext cx="9144000" cy="4268788"/>
          </a:xfrm>
          <a:prstGeom prst="rect">
            <a:avLst/>
          </a:prstGeom>
          <a:gradFill flip="none" rotWithShape="1">
            <a:gsLst>
              <a:gs pos="0">
                <a:srgbClr val="C4BFB6"/>
              </a:gs>
              <a:gs pos="50000">
                <a:srgbClr val="C4BFB6"/>
              </a:gs>
              <a:gs pos="100000">
                <a:srgbClr val="FFFF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rgbClr val="000000"/>
                </a:solidFill>
                <a:latin typeface="+mn-lt"/>
              </a:defRPr>
            </a:lvl1pPr>
          </a:lstStyle>
          <a:p>
            <a:r>
              <a:rPr lang="en-US" dirty="0" smtClean="0"/>
              <a:t>CLICK TO </a:t>
            </a:r>
            <a:r>
              <a:rPr lang="en-US" smtClean="0"/>
              <a:t>EDIT MASTER </a:t>
            </a:r>
            <a:r>
              <a:rPr lang="en-US" dirty="0" smtClean="0"/>
              <a:t>TITLE STYLE</a:t>
            </a:r>
            <a:endParaRPr lang="en-US" dirty="0"/>
          </a:p>
        </p:txBody>
      </p:sp>
      <p:sp>
        <p:nvSpPr>
          <p:cNvPr id="3" name="Content Placeholder 2"/>
          <p:cNvSpPr>
            <a:spLocks noGrp="1"/>
          </p:cNvSpPr>
          <p:nvPr>
            <p:ph idx="1" hasCustomPrompt="1"/>
          </p:nvPr>
        </p:nvSpPr>
        <p:spPr/>
        <p:txBody>
          <a:bodyPr/>
          <a:lstStyle>
            <a:lvl1pPr>
              <a:buClr>
                <a:schemeClr val="accent1"/>
              </a:buClr>
              <a:buFont typeface="Arial" pitchFamily="34" charset="0"/>
              <a:buChar char="•"/>
              <a:defRPr sz="1600" baseline="0">
                <a:solidFill>
                  <a:sysClr val="windowText" lastClr="000000"/>
                </a:solidFill>
              </a:defRPr>
            </a:lvl1pPr>
            <a:lvl2pPr marL="401638" indent="-173038">
              <a:buClr>
                <a:schemeClr val="accent1"/>
              </a:buClr>
              <a:buFont typeface="Arial" pitchFamily="34" charset="0"/>
              <a:buChar char="•"/>
              <a:defRPr sz="1600">
                <a:solidFill>
                  <a:sysClr val="windowText" lastClr="000000"/>
                </a:solidFill>
              </a:defRPr>
            </a:lvl2pPr>
            <a:lvl3pPr marL="684213" indent="-228600">
              <a:buClr>
                <a:schemeClr val="accent1"/>
              </a:buClr>
              <a:defRPr sz="1600">
                <a:solidFill>
                  <a:sysClr val="windowText" lastClr="000000"/>
                </a:solidFill>
              </a:defRPr>
            </a:lvl3pPr>
            <a:lvl4pPr marL="915988" indent="-228600">
              <a:buClr>
                <a:schemeClr val="accent1"/>
              </a:buClr>
              <a:defRPr sz="1600">
                <a:solidFill>
                  <a:sysClr val="windowText" lastClr="000000"/>
                </a:solidFill>
              </a:defRPr>
            </a:lvl4pPr>
            <a:lvl5pPr marL="1141413" indent="-228600">
              <a:buClr>
                <a:schemeClr val="accent1"/>
              </a:buClr>
              <a:defRPr sz="1600">
                <a:solidFill>
                  <a:sysClr val="windowText" lastClr="000000"/>
                </a:solidFill>
              </a:defRPr>
            </a:lvl5pPr>
          </a:lstStyle>
          <a:p>
            <a:r>
              <a:rPr lang="en-US" dirty="0" smtClean="0"/>
              <a:t>This is a hidden slide. Hover over the slide image at the left, right click and choose “Hide Slide” from the pop-up menu to assign it as such so that it will not show during your presentation. The intention of this slide is to have a lot of information that you will print and leave behind with your audience.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auto">
          <a:xfrm>
            <a:off x="7424928" y="0"/>
            <a:ext cx="1719072" cy="461665"/>
          </a:xfrm>
          <a:prstGeom prst="rect">
            <a:avLst/>
          </a:prstGeom>
          <a:solidFill>
            <a:srgbClr val="E87722"/>
          </a:solidFill>
          <a:ln w="9525" cap="flat" cmpd="sng" algn="ctr">
            <a:noFill/>
            <a:prstDash val="solid"/>
            <a:round/>
            <a:headEnd type="none" w="med" len="med"/>
            <a:tailEnd type="none" w="med" len="med"/>
          </a:ln>
          <a:effectLst/>
        </p:spPr>
        <p:txBody>
          <a:bodyPr vert="horz" wrap="square" lIns="164592" tIns="91440" rIns="164592" bIns="9144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all" spc="0" normalizeH="0" baseline="0" noProof="0" dirty="0" smtClean="0">
                <a:ln>
                  <a:noFill/>
                </a:ln>
                <a:solidFill>
                  <a:srgbClr val="FFFFFF"/>
                </a:solidFill>
                <a:effectLst/>
                <a:uLnTx/>
                <a:uFillTx/>
                <a:latin typeface="Arial"/>
                <a:ea typeface="+mn-ea"/>
                <a:cs typeface="+mn-cs"/>
              </a:rPr>
              <a:t>KEY POINTS</a:t>
            </a:r>
            <a:endParaRPr kumimoji="0" lang="en-US" sz="2400" b="0" i="0" u="none" strike="noStrike" kern="1200" cap="none" spc="0" normalizeH="0" baseline="0" noProof="0" dirty="0">
              <a:ln>
                <a:noFill/>
              </a:ln>
              <a:solidFill>
                <a:srgbClr val="FFFFFF"/>
              </a:solidFill>
              <a:effectLst/>
              <a:uLnTx/>
              <a:uFillTx/>
              <a:latin typeface="Times New Roman" charset="0"/>
              <a:ea typeface="+mn-ea"/>
              <a:cs typeface="+mn-cs"/>
            </a:endParaRPr>
          </a:p>
        </p:txBody>
      </p:sp>
      <p:sp>
        <p:nvSpPr>
          <p:cNvPr id="10"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_Six Contacts">
    <p:spTree>
      <p:nvGrpSpPr>
        <p:cNvPr id="1" name=""/>
        <p:cNvGrpSpPr/>
        <p:nvPr/>
      </p:nvGrpSpPr>
      <p:grpSpPr>
        <a:xfrm>
          <a:off x="0" y="0"/>
          <a:ext cx="0" cy="0"/>
          <a:chOff x="0" y="0"/>
          <a:chExt cx="0" cy="0"/>
        </a:xfrm>
      </p:grpSpPr>
      <p:sp>
        <p:nvSpPr>
          <p:cNvPr id="23" name="Rectangle 22"/>
          <p:cNvSpPr/>
          <p:nvPr userDrawn="1"/>
        </p:nvSpPr>
        <p:spPr bwMode="auto">
          <a:xfrm>
            <a:off x="711200" y="1360899"/>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25" name="Rectangle 24"/>
          <p:cNvSpPr/>
          <p:nvPr userDrawn="1"/>
        </p:nvSpPr>
        <p:spPr bwMode="auto">
          <a:xfrm>
            <a:off x="711200" y="308394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26" name="Rectangle 25"/>
          <p:cNvSpPr/>
          <p:nvPr userDrawn="1"/>
        </p:nvSpPr>
        <p:spPr bwMode="auto">
          <a:xfrm>
            <a:off x="3418952" y="1360899"/>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27" name="Rectangle 26"/>
          <p:cNvSpPr/>
          <p:nvPr userDrawn="1"/>
        </p:nvSpPr>
        <p:spPr bwMode="auto">
          <a:xfrm>
            <a:off x="3418952" y="308394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28" name="Rectangle 27"/>
          <p:cNvSpPr/>
          <p:nvPr userDrawn="1"/>
        </p:nvSpPr>
        <p:spPr bwMode="auto">
          <a:xfrm>
            <a:off x="6132003" y="1360899"/>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29" name="Rectangle 28"/>
          <p:cNvSpPr/>
          <p:nvPr userDrawn="1"/>
        </p:nvSpPr>
        <p:spPr bwMode="auto">
          <a:xfrm>
            <a:off x="6132003" y="308394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2" name="Title 1"/>
          <p:cNvSpPr>
            <a:spLocks noGrp="1"/>
          </p:cNvSpPr>
          <p:nvPr>
            <p:ph type="title"/>
          </p:nvPr>
        </p:nvSpPr>
        <p:spPr>
          <a:xfrm>
            <a:off x="711200" y="374904"/>
            <a:ext cx="7419009" cy="614934"/>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hangingPunct="1">
              <a:defRPr/>
            </a:pPr>
            <a:endParaRPr lang="en-US" altLang="en-US">
              <a:cs typeface="Arial" charset="0"/>
            </a:endParaRPr>
          </a:p>
        </p:txBody>
      </p:sp>
      <p:sp>
        <p:nvSpPr>
          <p:cNvPr id="4" name="Rectangle 3"/>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711200" y="1360899"/>
            <a:ext cx="1005840" cy="1005840"/>
          </a:xfrm>
        </p:spPr>
        <p:txBody>
          <a:bodyPr/>
          <a:lstStyle/>
          <a:p>
            <a:r>
              <a:rPr lang="en-US" smtClean="0"/>
              <a:t>Click icon to add picture</a:t>
            </a:r>
            <a:endParaRPr lang="en-US" dirty="0"/>
          </a:p>
        </p:txBody>
      </p:sp>
      <p:sp>
        <p:nvSpPr>
          <p:cNvPr id="13" name="Picture Placeholder 5"/>
          <p:cNvSpPr>
            <a:spLocks noGrp="1"/>
          </p:cNvSpPr>
          <p:nvPr>
            <p:ph type="pic" sz="quarter" idx="13"/>
          </p:nvPr>
        </p:nvSpPr>
        <p:spPr>
          <a:xfrm>
            <a:off x="711200" y="3083946"/>
            <a:ext cx="1005840" cy="1005840"/>
          </a:xfrm>
        </p:spPr>
        <p:txBody>
          <a:bodyPr/>
          <a:lstStyle/>
          <a:p>
            <a:r>
              <a:rPr lang="en-US" smtClean="0"/>
              <a:t>Click icon to add picture</a:t>
            </a:r>
            <a:endParaRPr lang="en-US" dirty="0"/>
          </a:p>
        </p:txBody>
      </p:sp>
      <p:sp>
        <p:nvSpPr>
          <p:cNvPr id="15" name="Picture Placeholder 5"/>
          <p:cNvSpPr>
            <a:spLocks noGrp="1"/>
          </p:cNvSpPr>
          <p:nvPr>
            <p:ph type="pic" sz="quarter" idx="15"/>
          </p:nvPr>
        </p:nvSpPr>
        <p:spPr>
          <a:xfrm>
            <a:off x="3418952" y="1360899"/>
            <a:ext cx="1005840" cy="1005840"/>
          </a:xfrm>
        </p:spPr>
        <p:txBody>
          <a:bodyPr/>
          <a:lstStyle/>
          <a:p>
            <a:r>
              <a:rPr lang="en-US" smtClean="0"/>
              <a:t>Click icon to add picture</a:t>
            </a:r>
            <a:endParaRPr lang="en-US" dirty="0"/>
          </a:p>
        </p:txBody>
      </p:sp>
      <p:sp>
        <p:nvSpPr>
          <p:cNvPr id="17" name="Picture Placeholder 5"/>
          <p:cNvSpPr>
            <a:spLocks noGrp="1"/>
          </p:cNvSpPr>
          <p:nvPr>
            <p:ph type="pic" sz="quarter" idx="17"/>
          </p:nvPr>
        </p:nvSpPr>
        <p:spPr>
          <a:xfrm>
            <a:off x="3418952" y="3083946"/>
            <a:ext cx="1005840" cy="1005840"/>
          </a:xfrm>
        </p:spPr>
        <p:txBody>
          <a:bodyPr/>
          <a:lstStyle/>
          <a:p>
            <a:r>
              <a:rPr lang="en-US" smtClean="0"/>
              <a:t>Click icon to add picture</a:t>
            </a:r>
            <a:endParaRPr lang="en-US" dirty="0"/>
          </a:p>
        </p:txBody>
      </p:sp>
      <p:sp>
        <p:nvSpPr>
          <p:cNvPr id="19" name="Picture Placeholder 5"/>
          <p:cNvSpPr>
            <a:spLocks noGrp="1"/>
          </p:cNvSpPr>
          <p:nvPr>
            <p:ph type="pic" sz="quarter" idx="19"/>
          </p:nvPr>
        </p:nvSpPr>
        <p:spPr>
          <a:xfrm>
            <a:off x="6132003" y="1360899"/>
            <a:ext cx="1005840" cy="1005840"/>
          </a:xfrm>
        </p:spPr>
        <p:txBody>
          <a:bodyPr/>
          <a:lstStyle/>
          <a:p>
            <a:r>
              <a:rPr lang="en-US" smtClean="0"/>
              <a:t>Click icon to add picture</a:t>
            </a:r>
            <a:endParaRPr lang="en-US" dirty="0"/>
          </a:p>
        </p:txBody>
      </p:sp>
      <p:sp>
        <p:nvSpPr>
          <p:cNvPr id="21" name="Picture Placeholder 5"/>
          <p:cNvSpPr>
            <a:spLocks noGrp="1"/>
          </p:cNvSpPr>
          <p:nvPr>
            <p:ph type="pic" sz="quarter" idx="21"/>
          </p:nvPr>
        </p:nvSpPr>
        <p:spPr>
          <a:xfrm>
            <a:off x="6132003" y="3083946"/>
            <a:ext cx="1005840" cy="1005840"/>
          </a:xfrm>
        </p:spPr>
        <p:txBody>
          <a:bodyPr/>
          <a:lstStyle/>
          <a:p>
            <a:r>
              <a:rPr lang="en-US" smtClean="0"/>
              <a:t>Click icon to add picture</a:t>
            </a:r>
            <a:endParaRPr lang="en-US" dirty="0"/>
          </a:p>
        </p:txBody>
      </p:sp>
      <p:sp>
        <p:nvSpPr>
          <p:cNvPr id="2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30" name="Text Placeholder 11"/>
          <p:cNvSpPr>
            <a:spLocks noGrp="1"/>
          </p:cNvSpPr>
          <p:nvPr>
            <p:ph type="body" sz="quarter" idx="23" hasCustomPrompt="1"/>
          </p:nvPr>
        </p:nvSpPr>
        <p:spPr>
          <a:xfrm>
            <a:off x="1814559" y="154730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LAWYER NAME ALL CAPS TWO LINES </a:t>
            </a:r>
          </a:p>
        </p:txBody>
      </p:sp>
      <p:sp>
        <p:nvSpPr>
          <p:cNvPr id="31" name="Text Placeholder 11"/>
          <p:cNvSpPr>
            <a:spLocks noGrp="1"/>
          </p:cNvSpPr>
          <p:nvPr>
            <p:ph type="body" sz="quarter" idx="24" hasCustomPrompt="1"/>
          </p:nvPr>
        </p:nvSpPr>
        <p:spPr>
          <a:xfrm>
            <a:off x="1814559" y="185542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Title</a:t>
            </a:r>
            <a:br>
              <a:rPr lang="en-US" dirty="0" smtClean="0"/>
            </a:br>
            <a:r>
              <a:rPr lang="en-US" dirty="0" smtClean="0"/>
              <a:t>Office</a:t>
            </a:r>
            <a:br>
              <a:rPr lang="en-US" dirty="0" smtClean="0"/>
            </a:br>
            <a:r>
              <a:rPr lang="en-US" dirty="0" smtClean="0"/>
              <a:t>Telephone</a:t>
            </a:r>
            <a:br>
              <a:rPr lang="en-US" dirty="0" smtClean="0"/>
            </a:br>
            <a:r>
              <a:rPr lang="en-US" dirty="0" smtClean="0"/>
              <a:t>Email</a:t>
            </a:r>
          </a:p>
        </p:txBody>
      </p:sp>
      <p:sp>
        <p:nvSpPr>
          <p:cNvPr id="34" name="Text Placeholder 11"/>
          <p:cNvSpPr>
            <a:spLocks noGrp="1"/>
          </p:cNvSpPr>
          <p:nvPr>
            <p:ph type="body" sz="quarter" idx="25" hasCustomPrompt="1"/>
          </p:nvPr>
        </p:nvSpPr>
        <p:spPr>
          <a:xfrm>
            <a:off x="4520082" y="154730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LAWYER NAME ALL CAPS TWO LINES </a:t>
            </a:r>
          </a:p>
        </p:txBody>
      </p:sp>
      <p:sp>
        <p:nvSpPr>
          <p:cNvPr id="35" name="Text Placeholder 11"/>
          <p:cNvSpPr>
            <a:spLocks noGrp="1"/>
          </p:cNvSpPr>
          <p:nvPr>
            <p:ph type="body" sz="quarter" idx="26" hasCustomPrompt="1"/>
          </p:nvPr>
        </p:nvSpPr>
        <p:spPr>
          <a:xfrm>
            <a:off x="4520082" y="185542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Title</a:t>
            </a:r>
            <a:br>
              <a:rPr lang="en-US" dirty="0" smtClean="0"/>
            </a:br>
            <a:r>
              <a:rPr lang="en-US" dirty="0" smtClean="0"/>
              <a:t>Office</a:t>
            </a:r>
            <a:br>
              <a:rPr lang="en-US" dirty="0" smtClean="0"/>
            </a:br>
            <a:r>
              <a:rPr lang="en-US" dirty="0" smtClean="0"/>
              <a:t>Telephone</a:t>
            </a:r>
            <a:br>
              <a:rPr lang="en-US" dirty="0" smtClean="0"/>
            </a:br>
            <a:r>
              <a:rPr lang="en-US" dirty="0" smtClean="0"/>
              <a:t>Email</a:t>
            </a:r>
          </a:p>
        </p:txBody>
      </p:sp>
      <p:sp>
        <p:nvSpPr>
          <p:cNvPr id="36" name="Text Placeholder 11"/>
          <p:cNvSpPr>
            <a:spLocks noGrp="1"/>
          </p:cNvSpPr>
          <p:nvPr>
            <p:ph type="body" sz="quarter" idx="27" hasCustomPrompt="1"/>
          </p:nvPr>
        </p:nvSpPr>
        <p:spPr>
          <a:xfrm>
            <a:off x="7233133" y="154730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LAWYER NAME ALL CAPS TWO LINES </a:t>
            </a:r>
          </a:p>
        </p:txBody>
      </p:sp>
      <p:sp>
        <p:nvSpPr>
          <p:cNvPr id="37" name="Text Placeholder 11"/>
          <p:cNvSpPr>
            <a:spLocks noGrp="1"/>
          </p:cNvSpPr>
          <p:nvPr>
            <p:ph type="body" sz="quarter" idx="28" hasCustomPrompt="1"/>
          </p:nvPr>
        </p:nvSpPr>
        <p:spPr>
          <a:xfrm>
            <a:off x="7233133" y="185542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Title</a:t>
            </a:r>
            <a:br>
              <a:rPr lang="en-US" dirty="0" smtClean="0"/>
            </a:br>
            <a:r>
              <a:rPr lang="en-US" dirty="0" smtClean="0"/>
              <a:t>Office</a:t>
            </a:r>
            <a:br>
              <a:rPr lang="en-US" dirty="0" smtClean="0"/>
            </a:br>
            <a:r>
              <a:rPr lang="en-US" dirty="0" smtClean="0"/>
              <a:t>Telephone</a:t>
            </a:r>
            <a:br>
              <a:rPr lang="en-US" dirty="0" smtClean="0"/>
            </a:br>
            <a:r>
              <a:rPr lang="en-US" dirty="0" smtClean="0"/>
              <a:t>Email</a:t>
            </a:r>
          </a:p>
        </p:txBody>
      </p:sp>
      <p:sp>
        <p:nvSpPr>
          <p:cNvPr id="38" name="Text Placeholder 11"/>
          <p:cNvSpPr>
            <a:spLocks noGrp="1"/>
          </p:cNvSpPr>
          <p:nvPr>
            <p:ph type="body" sz="quarter" idx="29" hasCustomPrompt="1"/>
          </p:nvPr>
        </p:nvSpPr>
        <p:spPr>
          <a:xfrm>
            <a:off x="1814559" y="326932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LAWYER NAME ALL CAPS TWO LINES </a:t>
            </a:r>
          </a:p>
        </p:txBody>
      </p:sp>
      <p:sp>
        <p:nvSpPr>
          <p:cNvPr id="39" name="Text Placeholder 11"/>
          <p:cNvSpPr>
            <a:spLocks noGrp="1"/>
          </p:cNvSpPr>
          <p:nvPr>
            <p:ph type="body" sz="quarter" idx="30" hasCustomPrompt="1"/>
          </p:nvPr>
        </p:nvSpPr>
        <p:spPr>
          <a:xfrm>
            <a:off x="1814559" y="357744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Title</a:t>
            </a:r>
            <a:br>
              <a:rPr lang="en-US" dirty="0" smtClean="0"/>
            </a:br>
            <a:r>
              <a:rPr lang="en-US" dirty="0" smtClean="0"/>
              <a:t>Office</a:t>
            </a:r>
            <a:br>
              <a:rPr lang="en-US" dirty="0" smtClean="0"/>
            </a:br>
            <a:r>
              <a:rPr lang="en-US" dirty="0" smtClean="0"/>
              <a:t>Telephone</a:t>
            </a:r>
            <a:br>
              <a:rPr lang="en-US" dirty="0" smtClean="0"/>
            </a:br>
            <a:r>
              <a:rPr lang="en-US" dirty="0" smtClean="0"/>
              <a:t>Email</a:t>
            </a:r>
          </a:p>
        </p:txBody>
      </p:sp>
      <p:sp>
        <p:nvSpPr>
          <p:cNvPr id="40" name="Text Placeholder 11"/>
          <p:cNvSpPr>
            <a:spLocks noGrp="1"/>
          </p:cNvSpPr>
          <p:nvPr>
            <p:ph type="body" sz="quarter" idx="31" hasCustomPrompt="1"/>
          </p:nvPr>
        </p:nvSpPr>
        <p:spPr>
          <a:xfrm>
            <a:off x="4520082" y="326932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LAWYER NAME ALL CAPS TWO LINES </a:t>
            </a:r>
          </a:p>
        </p:txBody>
      </p:sp>
      <p:sp>
        <p:nvSpPr>
          <p:cNvPr id="41" name="Text Placeholder 11"/>
          <p:cNvSpPr>
            <a:spLocks noGrp="1"/>
          </p:cNvSpPr>
          <p:nvPr>
            <p:ph type="body" sz="quarter" idx="32" hasCustomPrompt="1"/>
          </p:nvPr>
        </p:nvSpPr>
        <p:spPr>
          <a:xfrm>
            <a:off x="4520082" y="357744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Title</a:t>
            </a:r>
            <a:br>
              <a:rPr lang="en-US" dirty="0" smtClean="0"/>
            </a:br>
            <a:r>
              <a:rPr lang="en-US" dirty="0" smtClean="0"/>
              <a:t>Office</a:t>
            </a:r>
            <a:br>
              <a:rPr lang="en-US" dirty="0" smtClean="0"/>
            </a:br>
            <a:r>
              <a:rPr lang="en-US" dirty="0" smtClean="0"/>
              <a:t>Telephone</a:t>
            </a:r>
            <a:br>
              <a:rPr lang="en-US" dirty="0" smtClean="0"/>
            </a:br>
            <a:r>
              <a:rPr lang="en-US" dirty="0" smtClean="0"/>
              <a:t>Email</a:t>
            </a:r>
          </a:p>
        </p:txBody>
      </p:sp>
      <p:sp>
        <p:nvSpPr>
          <p:cNvPr id="42" name="Text Placeholder 11"/>
          <p:cNvSpPr>
            <a:spLocks noGrp="1"/>
          </p:cNvSpPr>
          <p:nvPr>
            <p:ph type="body" sz="quarter" idx="33" hasCustomPrompt="1"/>
          </p:nvPr>
        </p:nvSpPr>
        <p:spPr>
          <a:xfrm>
            <a:off x="7233133" y="326932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LAWYER NAME ALL CAPS TWO LINES </a:t>
            </a:r>
          </a:p>
        </p:txBody>
      </p:sp>
      <p:sp>
        <p:nvSpPr>
          <p:cNvPr id="43" name="Text Placeholder 11"/>
          <p:cNvSpPr>
            <a:spLocks noGrp="1"/>
          </p:cNvSpPr>
          <p:nvPr>
            <p:ph type="body" sz="quarter" idx="34" hasCustomPrompt="1"/>
          </p:nvPr>
        </p:nvSpPr>
        <p:spPr>
          <a:xfrm>
            <a:off x="7233133" y="357744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Title</a:t>
            </a:r>
            <a:br>
              <a:rPr lang="en-US" dirty="0" smtClean="0"/>
            </a:br>
            <a:r>
              <a:rPr lang="en-US" dirty="0" smtClean="0"/>
              <a:t>Office</a:t>
            </a:r>
            <a:br>
              <a:rPr lang="en-US" dirty="0" smtClean="0"/>
            </a:br>
            <a:r>
              <a:rPr lang="en-US" dirty="0" smtClean="0"/>
              <a:t>Telephone</a:t>
            </a:r>
            <a:br>
              <a:rPr lang="en-US" dirty="0" smtClean="0"/>
            </a:br>
            <a:r>
              <a:rPr lang="en-US" dirty="0" smtClean="0"/>
              <a:t>Email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_Two Contacts with Bio">
    <p:spTree>
      <p:nvGrpSpPr>
        <p:cNvPr id="1" name=""/>
        <p:cNvGrpSpPr/>
        <p:nvPr/>
      </p:nvGrpSpPr>
      <p:grpSpPr>
        <a:xfrm>
          <a:off x="0" y="0"/>
          <a:ext cx="0" cy="0"/>
          <a:chOff x="0" y="0"/>
          <a:chExt cx="0" cy="0"/>
        </a:xfrm>
      </p:grpSpPr>
      <p:sp>
        <p:nvSpPr>
          <p:cNvPr id="17" name="Rectangle 16"/>
          <p:cNvSpPr/>
          <p:nvPr userDrawn="1"/>
        </p:nvSpPr>
        <p:spPr bwMode="auto">
          <a:xfrm>
            <a:off x="4687556" y="1363042"/>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14" name="Rectangle 13"/>
          <p:cNvSpPr/>
          <p:nvPr userDrawn="1"/>
        </p:nvSpPr>
        <p:spPr bwMode="auto">
          <a:xfrm>
            <a:off x="710280" y="1363042"/>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2" name="Title 1"/>
          <p:cNvSpPr>
            <a:spLocks noGrp="1"/>
          </p:cNvSpPr>
          <p:nvPr>
            <p:ph type="title"/>
          </p:nvPr>
        </p:nvSpPr>
        <p:spPr>
          <a:xfrm>
            <a:off x="711200" y="374904"/>
            <a:ext cx="7428948" cy="614934"/>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hangingPunct="1">
              <a:defRPr/>
            </a:pPr>
            <a:endParaRPr lang="en-US" altLang="en-US">
              <a:cs typeface="Arial" charset="0"/>
            </a:endParaRPr>
          </a:p>
        </p:txBody>
      </p:sp>
      <p:sp>
        <p:nvSpPr>
          <p:cNvPr id="4" name="Rectangle 3"/>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710280" y="1363042"/>
            <a:ext cx="1188720" cy="1188720"/>
          </a:xfrm>
          <a:noFill/>
        </p:spPr>
        <p:txBody>
          <a:bodyPr/>
          <a:lstStyle/>
          <a:p>
            <a:r>
              <a:rPr lang="en-US" smtClean="0"/>
              <a:t>Click icon to add picture</a:t>
            </a:r>
            <a:endParaRPr lang="en-US" dirty="0"/>
          </a:p>
        </p:txBody>
      </p:sp>
      <p:sp>
        <p:nvSpPr>
          <p:cNvPr id="15" name="Picture Placeholder 5"/>
          <p:cNvSpPr>
            <a:spLocks noGrp="1"/>
          </p:cNvSpPr>
          <p:nvPr>
            <p:ph type="pic" sz="quarter" idx="15"/>
          </p:nvPr>
        </p:nvSpPr>
        <p:spPr>
          <a:xfrm>
            <a:off x="4687556" y="1363042"/>
            <a:ext cx="1188720" cy="1188720"/>
          </a:xfrm>
          <a:noFill/>
        </p:spPr>
        <p:txBody>
          <a:bodyPr/>
          <a:lstStyle/>
          <a:p>
            <a:r>
              <a:rPr lang="en-US" smtClean="0"/>
              <a:t>Click icon to add picture</a:t>
            </a:r>
            <a:endParaRPr lang="en-US" dirty="0"/>
          </a:p>
        </p:txBody>
      </p:sp>
      <p:cxnSp>
        <p:nvCxnSpPr>
          <p:cNvPr id="20" name="Straight Connector 19"/>
          <p:cNvCxnSpPr/>
          <p:nvPr userDrawn="1"/>
        </p:nvCxnSpPr>
        <p:spPr bwMode="auto">
          <a:xfrm>
            <a:off x="4572000" y="1366686"/>
            <a:ext cx="0" cy="2898648"/>
          </a:xfrm>
          <a:prstGeom prst="line">
            <a:avLst/>
          </a:prstGeom>
          <a:noFill/>
          <a:ln w="25400" cap="flat" cmpd="sng" algn="ctr">
            <a:solidFill>
              <a:schemeClr val="accent3"/>
            </a:solidFill>
            <a:prstDash val="solid"/>
            <a:round/>
            <a:headEnd type="none" w="med" len="med"/>
            <a:tailEnd type="none" w="med" len="med"/>
          </a:ln>
          <a:effectLst/>
        </p:spPr>
      </p:cxnSp>
      <p:sp>
        <p:nvSpPr>
          <p:cNvPr id="22" name="Text Placeholder 21"/>
          <p:cNvSpPr>
            <a:spLocks noGrp="1"/>
          </p:cNvSpPr>
          <p:nvPr>
            <p:ph type="body" sz="quarter" idx="17"/>
          </p:nvPr>
        </p:nvSpPr>
        <p:spPr>
          <a:xfrm>
            <a:off x="712787" y="2683526"/>
            <a:ext cx="3708487" cy="1768475"/>
          </a:xfrm>
        </p:spPr>
        <p:txBody>
          <a:bodyPr lIns="0" tIns="0" rIns="0" bIns="0"/>
          <a:lstStyle>
            <a:lvl1pPr marL="0" indent="0">
              <a:spcBef>
                <a:spcPts val="600"/>
              </a:spcBef>
              <a:buNone/>
              <a:defRPr sz="1100">
                <a:solidFill>
                  <a:sysClr val="windowText" lastClr="000000"/>
                </a:solidFill>
              </a:defRPr>
            </a:lvl1pPr>
            <a:lvl2pPr>
              <a:buNone/>
              <a:defRPr/>
            </a:lvl2pPr>
            <a:lvl3pPr>
              <a:buNone/>
              <a:defRPr/>
            </a:lvl3pPr>
            <a:lvl4pPr>
              <a:buNone/>
              <a:defRPr/>
            </a:lvl4pPr>
            <a:lvl5pPr>
              <a:buNone/>
              <a:defRPr/>
            </a:lvl5pPr>
          </a:lstStyle>
          <a:p>
            <a:pPr lvl="0"/>
            <a:r>
              <a:rPr lang="en-US" smtClean="0"/>
              <a:t>Edit Master text styles</a:t>
            </a:r>
          </a:p>
        </p:txBody>
      </p:sp>
      <p:sp>
        <p:nvSpPr>
          <p:cNvPr id="23" name="Text Placeholder 21"/>
          <p:cNvSpPr>
            <a:spLocks noGrp="1"/>
          </p:cNvSpPr>
          <p:nvPr>
            <p:ph type="body" sz="quarter" idx="18"/>
          </p:nvPr>
        </p:nvSpPr>
        <p:spPr>
          <a:xfrm>
            <a:off x="4691934" y="2683526"/>
            <a:ext cx="3708487" cy="1768475"/>
          </a:xfrm>
        </p:spPr>
        <p:txBody>
          <a:bodyPr lIns="0" tIns="0" rIns="0" bIns="0"/>
          <a:lstStyle>
            <a:lvl1pPr marL="0" indent="0">
              <a:spcBef>
                <a:spcPts val="600"/>
              </a:spcBef>
              <a:buNone/>
              <a:defRPr sz="1100">
                <a:solidFill>
                  <a:sysClr val="windowText" lastClr="000000"/>
                </a:solidFill>
              </a:defRPr>
            </a:lvl1pPr>
            <a:lvl2pPr>
              <a:buNone/>
              <a:defRPr/>
            </a:lvl2pPr>
            <a:lvl3pPr>
              <a:buNone/>
              <a:defRPr/>
            </a:lvl3pPr>
            <a:lvl4pPr>
              <a:buNone/>
              <a:defRPr/>
            </a:lvl4pPr>
            <a:lvl5pPr>
              <a:buNone/>
              <a:defRPr/>
            </a:lvl5pPr>
          </a:lstStyle>
          <a:p>
            <a:pPr lvl="0"/>
            <a:r>
              <a:rPr lang="en-US" smtClean="0"/>
              <a:t>Edit Master text styles</a:t>
            </a:r>
          </a:p>
        </p:txBody>
      </p:sp>
      <p:sp>
        <p:nvSpPr>
          <p:cNvPr id="18"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9" name="Text Placeholder 11"/>
          <p:cNvSpPr>
            <a:spLocks noGrp="1"/>
          </p:cNvSpPr>
          <p:nvPr>
            <p:ph type="body" sz="quarter" idx="19" hasCustomPrompt="1"/>
          </p:nvPr>
        </p:nvSpPr>
        <p:spPr>
          <a:xfrm>
            <a:off x="2055720" y="1572597"/>
            <a:ext cx="1712408" cy="345655"/>
          </a:xfrm>
        </p:spPr>
        <p:txBody>
          <a:bodyPr lIns="0" tIns="0" rIns="0" bIns="0" anchor="t"/>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LAWYER NAME ALL CAPS TWO LINES </a:t>
            </a:r>
          </a:p>
        </p:txBody>
      </p:sp>
      <p:sp>
        <p:nvSpPr>
          <p:cNvPr id="21" name="Text Placeholder 11"/>
          <p:cNvSpPr>
            <a:spLocks noGrp="1"/>
          </p:cNvSpPr>
          <p:nvPr>
            <p:ph type="body" sz="quarter" idx="20" hasCustomPrompt="1"/>
          </p:nvPr>
        </p:nvSpPr>
        <p:spPr>
          <a:xfrm>
            <a:off x="2055720" y="1948069"/>
            <a:ext cx="1712408" cy="631693"/>
          </a:xfrm>
        </p:spPr>
        <p:txBody>
          <a:bodyPr lIns="0" tIns="0" rIns="0" bIns="0" anchor="b"/>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Title</a:t>
            </a:r>
            <a:br>
              <a:rPr lang="en-US" dirty="0" smtClean="0"/>
            </a:br>
            <a:r>
              <a:rPr lang="en-US" dirty="0" smtClean="0"/>
              <a:t>Office</a:t>
            </a:r>
            <a:br>
              <a:rPr lang="en-US" dirty="0" smtClean="0"/>
            </a:br>
            <a:r>
              <a:rPr lang="en-US" dirty="0" smtClean="0"/>
              <a:t>Telephone</a:t>
            </a:r>
            <a:br>
              <a:rPr lang="en-US" dirty="0" smtClean="0"/>
            </a:br>
            <a:r>
              <a:rPr lang="en-US" dirty="0" smtClean="0"/>
              <a:t>Email</a:t>
            </a:r>
          </a:p>
        </p:txBody>
      </p:sp>
      <p:sp>
        <p:nvSpPr>
          <p:cNvPr id="24" name="Text Placeholder 11"/>
          <p:cNvSpPr>
            <a:spLocks noGrp="1"/>
          </p:cNvSpPr>
          <p:nvPr>
            <p:ph type="body" sz="quarter" idx="22" hasCustomPrompt="1"/>
          </p:nvPr>
        </p:nvSpPr>
        <p:spPr>
          <a:xfrm>
            <a:off x="6047428" y="1572595"/>
            <a:ext cx="1712408" cy="345655"/>
          </a:xfrm>
        </p:spPr>
        <p:txBody>
          <a:bodyPr lIns="0" tIns="0" rIns="0" bIns="0" anchor="t"/>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LAWYER NAME ALL CAPS TWO LINES </a:t>
            </a:r>
          </a:p>
        </p:txBody>
      </p:sp>
      <p:sp>
        <p:nvSpPr>
          <p:cNvPr id="25" name="Text Placeholder 11"/>
          <p:cNvSpPr>
            <a:spLocks noGrp="1"/>
          </p:cNvSpPr>
          <p:nvPr>
            <p:ph type="body" sz="quarter" idx="23" hasCustomPrompt="1"/>
          </p:nvPr>
        </p:nvSpPr>
        <p:spPr>
          <a:xfrm>
            <a:off x="6047428" y="1948067"/>
            <a:ext cx="1712408" cy="631693"/>
          </a:xfrm>
        </p:spPr>
        <p:txBody>
          <a:bodyPr lIns="0" tIns="0" rIns="0" bIns="0" anchor="b"/>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smtClean="0"/>
              <a:t>Title</a:t>
            </a:r>
            <a:br>
              <a:rPr lang="en-US" dirty="0" smtClean="0"/>
            </a:br>
            <a:r>
              <a:rPr lang="en-US" dirty="0" smtClean="0"/>
              <a:t>Office</a:t>
            </a:r>
            <a:br>
              <a:rPr lang="en-US" dirty="0" smtClean="0"/>
            </a:br>
            <a:r>
              <a:rPr lang="en-US" dirty="0" smtClean="0"/>
              <a:t>Telephone</a:t>
            </a:r>
            <a:br>
              <a:rPr lang="en-US" dirty="0" smtClean="0"/>
            </a:br>
            <a:r>
              <a:rPr lang="en-US" dirty="0" smtClean="0"/>
              <a:t>Email</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ld Emphasis_1">
    <p:spTree>
      <p:nvGrpSpPr>
        <p:cNvPr id="1" name=""/>
        <p:cNvGrpSpPr/>
        <p:nvPr/>
      </p:nvGrpSpPr>
      <p:grpSpPr>
        <a:xfrm>
          <a:off x="0" y="0"/>
          <a:ext cx="0" cy="0"/>
          <a:chOff x="0" y="0"/>
          <a:chExt cx="0" cy="0"/>
        </a:xfrm>
      </p:grpSpPr>
      <p:sp>
        <p:nvSpPr>
          <p:cNvPr id="5" name="Rectangle 4"/>
          <p:cNvSpPr/>
          <p:nvPr userDrawn="1"/>
        </p:nvSpPr>
        <p:spPr bwMode="auto">
          <a:xfrm>
            <a:off x="0" y="0"/>
            <a:ext cx="9144000" cy="426878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2" name="Title 1"/>
          <p:cNvSpPr>
            <a:spLocks noGrp="1"/>
          </p:cNvSpPr>
          <p:nvPr>
            <p:ph type="title" hasCustomPrompt="1"/>
          </p:nvPr>
        </p:nvSpPr>
        <p:spPr>
          <a:xfrm>
            <a:off x="711200" y="1929227"/>
            <a:ext cx="7620000" cy="614934"/>
          </a:xfrm>
        </p:spPr>
        <p:txBody>
          <a:bodyPr/>
          <a:lstStyle>
            <a:lvl1pPr algn="ctr">
              <a:defRPr sz="2800" cap="none">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eaLnBrk="1" hangingPunct="1">
              <a:defRPr/>
            </a:pPr>
            <a:endParaRPr lang="en-US" altLang="en-US">
              <a:cs typeface="Arial" charset="0"/>
            </a:endParaRPr>
          </a:p>
        </p:txBody>
      </p:sp>
      <p:sp>
        <p:nvSpPr>
          <p:cNvPr id="4" name="Slide Number Placeholder 3"/>
          <p:cNvSpPr>
            <a:spLocks noGrp="1"/>
          </p:cNvSpPr>
          <p:nvPr>
            <p:ph type="sldNum" sz="quarter" idx="11"/>
          </p:nvPr>
        </p:nvSpPr>
        <p:spPr>
          <a:xfrm>
            <a:off x="7275976" y="4684396"/>
            <a:ext cx="617185" cy="274637"/>
          </a:xfrm>
        </p:spPr>
        <p:txBody>
          <a:body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Quote_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5208" y="1794510"/>
            <a:ext cx="6629400" cy="1524000"/>
          </a:xfrm>
        </p:spPr>
        <p:txBody>
          <a:bodyPr/>
          <a:lstStyle>
            <a:lvl1pPr algn="ctr">
              <a:defRPr b="0" cap="none">
                <a:solidFill>
                  <a:sysClr val="windowText" lastClr="000000"/>
                </a:solidFill>
              </a:defRPr>
            </a:lvl1pPr>
          </a:lstStyle>
          <a:p>
            <a:r>
              <a:rPr lang="en-US" dirty="0" smtClean="0"/>
              <a:t>Click to edit master title style</a:t>
            </a:r>
            <a:endParaRPr lang="en-US" dirty="0"/>
          </a:p>
        </p:txBody>
      </p:sp>
      <p:cxnSp>
        <p:nvCxnSpPr>
          <p:cNvPr id="10" name="Straight Connector 9"/>
          <p:cNvCxnSpPr/>
          <p:nvPr userDrawn="1"/>
        </p:nvCxnSpPr>
        <p:spPr bwMode="auto">
          <a:xfrm>
            <a:off x="0" y="1047750"/>
            <a:ext cx="9144000" cy="0"/>
          </a:xfrm>
          <a:prstGeom prst="line">
            <a:avLst/>
          </a:prstGeom>
          <a:noFill/>
          <a:ln w="25400" cap="flat" cmpd="sng" algn="ctr">
            <a:solidFill>
              <a:schemeClr val="accent2"/>
            </a:solidFill>
            <a:prstDash val="solid"/>
            <a:round/>
            <a:headEnd type="none" w="med" len="med"/>
            <a:tailEnd type="none" w="med" len="med"/>
          </a:ln>
          <a:effectLst/>
        </p:spPr>
      </p:cxnSp>
      <p:cxnSp>
        <p:nvCxnSpPr>
          <p:cNvPr id="11" name="Straight Connector 10"/>
          <p:cNvCxnSpPr/>
          <p:nvPr userDrawn="1"/>
        </p:nvCxnSpPr>
        <p:spPr bwMode="auto">
          <a:xfrm>
            <a:off x="0" y="4057650"/>
            <a:ext cx="9144000" cy="0"/>
          </a:xfrm>
          <a:prstGeom prst="line">
            <a:avLst/>
          </a:prstGeom>
          <a:noFill/>
          <a:ln w="25400" cap="flat" cmpd="sng" algn="ctr">
            <a:solidFill>
              <a:schemeClr val="accent2"/>
            </a:solidFill>
            <a:prstDash val="solid"/>
            <a:round/>
            <a:headEnd type="none" w="med" len="med"/>
            <a:tailEnd type="none" w="med" len="med"/>
          </a:ln>
          <a:effectLst/>
        </p:spPr>
      </p:cxnSp>
      <p:pic>
        <p:nvPicPr>
          <p:cNvPr id="21" name="Picture 20" descr="quotes.emf"/>
          <p:cNvPicPr>
            <a:picLocks noChangeAspect="1"/>
          </p:cNvPicPr>
          <p:nvPr userDrawn="1"/>
        </p:nvPicPr>
        <p:blipFill>
          <a:blip r:embed="rId2" cstate="print"/>
          <a:stretch>
            <a:fillRect/>
          </a:stretch>
        </p:blipFill>
        <p:spPr>
          <a:xfrm>
            <a:off x="685800" y="2405634"/>
            <a:ext cx="365760" cy="301752"/>
          </a:xfrm>
          <a:prstGeom prst="rect">
            <a:avLst/>
          </a:prstGeom>
        </p:spPr>
      </p:pic>
      <p:pic>
        <p:nvPicPr>
          <p:cNvPr id="22" name="Picture 21" descr="quotes.emf"/>
          <p:cNvPicPr>
            <a:picLocks noChangeAspect="1"/>
          </p:cNvPicPr>
          <p:nvPr userDrawn="1"/>
        </p:nvPicPr>
        <p:blipFill>
          <a:blip r:embed="rId2" cstate="print"/>
          <a:stretch>
            <a:fillRect/>
          </a:stretch>
        </p:blipFill>
        <p:spPr>
          <a:xfrm rot="10800000">
            <a:off x="8075631" y="2405634"/>
            <a:ext cx="365760" cy="301752"/>
          </a:xfrm>
          <a:prstGeom prst="rect">
            <a:avLst/>
          </a:prstGeom>
        </p:spPr>
      </p:pic>
      <p:sp>
        <p:nvSpPr>
          <p:cNvPr id="7"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3">
    <p:spTree>
      <p:nvGrpSpPr>
        <p:cNvPr id="1" name=""/>
        <p:cNvGrpSpPr/>
        <p:nvPr/>
      </p:nvGrpSpPr>
      <p:grpSpPr>
        <a:xfrm>
          <a:off x="0" y="0"/>
          <a:ext cx="0" cy="0"/>
          <a:chOff x="0" y="0"/>
          <a:chExt cx="0" cy="0"/>
        </a:xfrm>
      </p:grpSpPr>
      <p:sp>
        <p:nvSpPr>
          <p:cNvPr id="9" name="Rectangle 8"/>
          <p:cNvSpPr/>
          <p:nvPr userDrawn="1"/>
        </p:nvSpPr>
        <p:spPr bwMode="auto">
          <a:xfrm>
            <a:off x="3657600" y="0"/>
            <a:ext cx="5486400" cy="426878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7" name="Picture Placeholder 6"/>
          <p:cNvSpPr>
            <a:spLocks noGrp="1"/>
          </p:cNvSpPr>
          <p:nvPr>
            <p:ph type="pic" sz="quarter" idx="12"/>
          </p:nvPr>
        </p:nvSpPr>
        <p:spPr>
          <a:xfrm>
            <a:off x="3657600" y="0"/>
            <a:ext cx="5486400" cy="4268788"/>
          </a:xfrm>
        </p:spPr>
        <p:txBody>
          <a:bodyPr/>
          <a:lstStyle/>
          <a:p>
            <a:r>
              <a:rPr lang="en-US" smtClean="0"/>
              <a:t>Click icon to add picture</a:t>
            </a:r>
            <a:endParaRPr lang="en-US"/>
          </a:p>
        </p:txBody>
      </p:sp>
      <p:sp>
        <p:nvSpPr>
          <p:cNvPr id="4" name="Date Placeholder 3"/>
          <p:cNvSpPr>
            <a:spLocks noGrp="1"/>
          </p:cNvSpPr>
          <p:nvPr>
            <p:ph type="dt" sz="half" idx="10"/>
          </p:nvPr>
        </p:nvSpPr>
        <p:spPr/>
        <p:txBody>
          <a:bodyPr/>
          <a:lstStyle>
            <a:lvl1pPr>
              <a:defRPr>
                <a:solidFill>
                  <a:srgbClr val="000000"/>
                </a:solidFill>
              </a:defRPr>
            </a:lvl1pPr>
          </a:lstStyle>
          <a:p>
            <a:endParaRPr lang="en-US" altLang="en-US"/>
          </a:p>
        </p:txBody>
      </p:sp>
      <p:sp>
        <p:nvSpPr>
          <p:cNvPr id="8" name="Rectangle 7"/>
          <p:cNvSpPr/>
          <p:nvPr userDrawn="1"/>
        </p:nvSpPr>
        <p:spPr bwMode="auto">
          <a:xfrm>
            <a:off x="0" y="0"/>
            <a:ext cx="3657600" cy="426878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smtClean="0">
              <a:solidFill>
                <a:srgbClr val="003399"/>
              </a:solidFill>
              <a:latin typeface="Arial" charset="0"/>
            </a:endParaRPr>
          </a:p>
        </p:txBody>
      </p:sp>
      <p:sp>
        <p:nvSpPr>
          <p:cNvPr id="2" name="Title 1"/>
          <p:cNvSpPr>
            <a:spLocks noGrp="1"/>
          </p:cNvSpPr>
          <p:nvPr>
            <p:ph type="title"/>
          </p:nvPr>
        </p:nvSpPr>
        <p:spPr>
          <a:xfrm>
            <a:off x="457200" y="1105694"/>
            <a:ext cx="2971800" cy="2057400"/>
          </a:xfrm>
        </p:spPr>
        <p:txBody>
          <a:bodyPr lIns="0" anchor="ctr"/>
          <a:lstStyle>
            <a:lvl1pPr algn="l">
              <a:defRPr sz="2600" b="1" cap="all">
                <a:solidFill>
                  <a:schemeClr val="tx1"/>
                </a:solidFill>
                <a:latin typeface="+mn-lt"/>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_5">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000000"/>
                </a:solidFill>
              </a:defRPr>
            </a:lvl1pPr>
          </a:lstStyle>
          <a:p>
            <a:endParaRPr lang="en-US" altLang="en-US"/>
          </a:p>
        </p:txBody>
      </p:sp>
      <p:sp>
        <p:nvSpPr>
          <p:cNvPr id="8" name="Rectangle 7"/>
          <p:cNvSpPr/>
          <p:nvPr userDrawn="1"/>
        </p:nvSpPr>
        <p:spPr bwMode="auto">
          <a:xfrm>
            <a:off x="1371600" y="2017330"/>
            <a:ext cx="7772400" cy="103327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smtClean="0">
              <a:solidFill>
                <a:srgbClr val="003399"/>
              </a:solidFill>
              <a:latin typeface="Arial" charset="0"/>
            </a:endParaRPr>
          </a:p>
        </p:txBody>
      </p:sp>
      <p:sp>
        <p:nvSpPr>
          <p:cNvPr id="2" name="Title 1"/>
          <p:cNvSpPr>
            <a:spLocks noGrp="1"/>
          </p:cNvSpPr>
          <p:nvPr>
            <p:ph type="title"/>
          </p:nvPr>
        </p:nvSpPr>
        <p:spPr>
          <a:xfrm>
            <a:off x="1371600" y="2076766"/>
            <a:ext cx="7772400" cy="914400"/>
          </a:xfrm>
        </p:spPr>
        <p:txBody>
          <a:bodyPr anchor="ctr"/>
          <a:lstStyle>
            <a:lvl1pPr algn="ctr">
              <a:defRPr sz="1800" b="1" cap="all">
                <a:solidFill>
                  <a:schemeClr val="tx1"/>
                </a:solidFill>
                <a:latin typeface="+mn-lt"/>
              </a:defRPr>
            </a:lvl1pPr>
          </a:lstStyle>
          <a:p>
            <a:r>
              <a:rPr lang="en-US" smtClean="0"/>
              <a:t>Click to edit Master title style</a:t>
            </a:r>
            <a:endParaRPr lang="en-US" dirty="0"/>
          </a:p>
        </p:txBody>
      </p:sp>
      <p:sp>
        <p:nvSpPr>
          <p:cNvPr id="6" name="Rectangle 5"/>
          <p:cNvSpPr/>
          <p:nvPr userDrawn="1"/>
        </p:nvSpPr>
        <p:spPr bwMode="auto">
          <a:xfrm>
            <a:off x="0" y="2017330"/>
            <a:ext cx="1295400" cy="103327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smtClean="0">
              <a:solidFill>
                <a:srgbClr val="003399"/>
              </a:solidFill>
              <a:latin typeface="Arial" charset="0"/>
            </a:endParaRPr>
          </a:p>
        </p:txBody>
      </p:sp>
      <p:pic>
        <p:nvPicPr>
          <p:cNvPr id="9" name="Picture 20" descr="P:\Logo\Black And White\PNG Files\JD Big WHITE.png"/>
          <p:cNvPicPr>
            <a:picLocks noChangeAspect="1" noChangeArrowheads="1"/>
          </p:cNvPicPr>
          <p:nvPr userDrawn="1"/>
        </p:nvPicPr>
        <p:blipFill>
          <a:blip r:embed="rId2" cstate="print"/>
          <a:srcRect/>
          <a:stretch>
            <a:fillRect/>
          </a:stretch>
        </p:blipFill>
        <p:spPr bwMode="auto">
          <a:xfrm>
            <a:off x="236220" y="2249766"/>
            <a:ext cx="822960" cy="568400"/>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LOSING/LOGO">
    <p:spTree>
      <p:nvGrpSpPr>
        <p:cNvPr id="1" name=""/>
        <p:cNvGrpSpPr/>
        <p:nvPr/>
      </p:nvGrpSpPr>
      <p:grpSpPr>
        <a:xfrm>
          <a:off x="0" y="0"/>
          <a:ext cx="0" cy="0"/>
          <a:chOff x="0" y="0"/>
          <a:chExt cx="0" cy="0"/>
        </a:xfrm>
      </p:grpSpPr>
      <p:pic>
        <p:nvPicPr>
          <p:cNvPr id="2" name="Picture 28" descr="JD OFW Logo_RGB Blue"/>
          <p:cNvPicPr>
            <a:picLocks noChangeAspect="1" noChangeArrowheads="1"/>
          </p:cNvPicPr>
          <p:nvPr userDrawn="1"/>
        </p:nvPicPr>
        <p:blipFill>
          <a:blip r:embed="rId2" cstate="print"/>
          <a:srcRect/>
          <a:stretch>
            <a:fillRect/>
          </a:stretch>
        </p:blipFill>
        <p:spPr bwMode="auto">
          <a:xfrm>
            <a:off x="2794002" y="2148418"/>
            <a:ext cx="3581400" cy="837695"/>
          </a:xfrm>
          <a:prstGeom prst="rect">
            <a:avLst/>
          </a:prstGeom>
          <a:noFill/>
        </p:spPr>
      </p:pic>
      <p:sp>
        <p:nvSpPr>
          <p:cNvPr id="3" name="Rectangle 2"/>
          <p:cNvSpPr/>
          <p:nvPr userDrawn="1"/>
        </p:nvSpPr>
        <p:spPr bwMode="auto">
          <a:xfrm>
            <a:off x="7772401" y="4532243"/>
            <a:ext cx="1371600" cy="61125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3">
    <p:spTree>
      <p:nvGrpSpPr>
        <p:cNvPr id="1" name=""/>
        <p:cNvGrpSpPr/>
        <p:nvPr/>
      </p:nvGrpSpPr>
      <p:grpSpPr>
        <a:xfrm>
          <a:off x="0" y="0"/>
          <a:ext cx="0" cy="0"/>
          <a:chOff x="0" y="0"/>
          <a:chExt cx="0" cy="0"/>
        </a:xfrm>
      </p:grpSpPr>
      <p:sp>
        <p:nvSpPr>
          <p:cNvPr id="160777" name="Rectangle 9"/>
          <p:cNvSpPr>
            <a:spLocks noGrp="1" noChangeArrowheads="1"/>
          </p:cNvSpPr>
          <p:nvPr>
            <p:ph type="ctrTitle" sz="quarter" hasCustomPrompt="1"/>
          </p:nvPr>
        </p:nvSpPr>
        <p:spPr>
          <a:xfrm>
            <a:off x="1401231" y="1319787"/>
            <a:ext cx="6752170" cy="685800"/>
          </a:xfrm>
        </p:spPr>
        <p:txBody>
          <a:bodyPr lIns="0" tIns="0" rIns="0" bIns="0" anchor="t" anchorCtr="0"/>
          <a:lstStyle>
            <a:lvl1pPr algn="l">
              <a:defRPr sz="1800" b="1" cap="all" baseline="0">
                <a:solidFill>
                  <a:schemeClr val="accent1"/>
                </a:solidFill>
              </a:defRPr>
            </a:lvl1pPr>
          </a:lstStyle>
          <a:p>
            <a:r>
              <a:rPr lang="en-US" dirty="0" smtClean="0"/>
              <a:t>Click to edit Master title style set in all caps. Maximum two lines</a:t>
            </a:r>
            <a:endParaRPr lang="en-US" dirty="0"/>
          </a:p>
        </p:txBody>
      </p:sp>
      <p:sp>
        <p:nvSpPr>
          <p:cNvPr id="160778" name="Rectangle 10"/>
          <p:cNvSpPr>
            <a:spLocks noGrp="1" noChangeArrowheads="1"/>
          </p:cNvSpPr>
          <p:nvPr>
            <p:ph type="subTitle" sz="quarter" idx="1" hasCustomPrompt="1"/>
          </p:nvPr>
        </p:nvSpPr>
        <p:spPr>
          <a:xfrm>
            <a:off x="1396998" y="2013641"/>
            <a:ext cx="6769102" cy="304800"/>
          </a:xfrm>
        </p:spPr>
        <p:txBody>
          <a:bodyPr lIns="0" tIns="0" rIns="0" bIns="0" anchor="b" anchorCtr="0"/>
          <a:lstStyle>
            <a:lvl1pPr marL="0" indent="0" algn="l">
              <a:buFontTx/>
              <a:buNone/>
              <a:defRPr sz="1600">
                <a:solidFill>
                  <a:srgbClr val="5B6770"/>
                </a:solidFill>
              </a:defRPr>
            </a:lvl1pPr>
          </a:lstStyle>
          <a:p>
            <a:r>
              <a:rPr lang="en-US" dirty="0" smtClean="0"/>
              <a:t>Click to add date or edit Master subtitle</a:t>
            </a:r>
            <a:endParaRPr lang="en-US" dirty="0"/>
          </a:p>
        </p:txBody>
      </p:sp>
      <p:sp>
        <p:nvSpPr>
          <p:cNvPr id="5" name="Rectangle 4"/>
          <p:cNvSpPr/>
          <p:nvPr userDrawn="1"/>
        </p:nvSpPr>
        <p:spPr>
          <a:xfrm>
            <a:off x="889002" y="1352184"/>
            <a:ext cx="121920" cy="923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11" name="Date Placeholder 10"/>
          <p:cNvSpPr>
            <a:spLocks noGrp="1"/>
          </p:cNvSpPr>
          <p:nvPr>
            <p:ph type="dt" sz="half" idx="13"/>
          </p:nvPr>
        </p:nvSpPr>
        <p:spPr/>
        <p:txBody>
          <a:bodyPr/>
          <a:lstStyle/>
          <a:p>
            <a:pPr eaLnBrk="1" hangingPunct="1">
              <a:defRPr/>
            </a:pPr>
            <a:endParaRPr lang="en-US" altLang="en-US">
              <a:cs typeface="Arial" charset="0"/>
            </a:endParaRPr>
          </a:p>
        </p:txBody>
      </p:sp>
      <p:sp>
        <p:nvSpPr>
          <p:cNvPr id="13" name="Text Placeholder 12"/>
          <p:cNvSpPr>
            <a:spLocks noGrp="1"/>
          </p:cNvSpPr>
          <p:nvPr>
            <p:ph type="body" sz="quarter" idx="14" hasCustomPrompt="1"/>
          </p:nvPr>
        </p:nvSpPr>
        <p:spPr>
          <a:xfrm>
            <a:off x="1371600" y="3867150"/>
            <a:ext cx="7086600" cy="762000"/>
          </a:xfrm>
        </p:spPr>
        <p:txBody>
          <a:bodyPr lIns="0" tIns="0" rIns="0" bIns="0" numCol="3"/>
          <a:lstStyle>
            <a:lvl1pPr marL="0" indent="0" algn="l">
              <a:spcBef>
                <a:spcPts val="0"/>
              </a:spcBef>
              <a:buNone/>
              <a:defRPr sz="1200" baseline="0">
                <a:solidFill>
                  <a:sysClr val="windowText" lastClr="000000"/>
                </a:solidFill>
              </a:defRPr>
            </a:lvl1pPr>
            <a:lvl2pPr marL="0" indent="0" algn="l">
              <a:spcBef>
                <a:spcPts val="0"/>
              </a:spcBef>
              <a:buNone/>
              <a:defRPr sz="1200">
                <a:solidFill>
                  <a:sysClr val="windowText" lastClr="000000"/>
                </a:solidFill>
              </a:defRPr>
            </a:lvl2pPr>
            <a:lvl3pPr marL="0" indent="0" algn="l">
              <a:spcBef>
                <a:spcPts val="0"/>
              </a:spcBef>
              <a:buNone/>
              <a:defRPr sz="1200">
                <a:solidFill>
                  <a:sysClr val="windowText" lastClr="000000"/>
                </a:solidFill>
              </a:defRPr>
            </a:lvl3pPr>
            <a:lvl4pPr marL="0" indent="0" algn="l">
              <a:spcBef>
                <a:spcPts val="0"/>
              </a:spcBef>
              <a:buNone/>
              <a:defRPr sz="1200">
                <a:solidFill>
                  <a:sysClr val="windowText" lastClr="000000"/>
                </a:solidFill>
              </a:defRPr>
            </a:lvl4pPr>
            <a:lvl5pPr marL="0" indent="0" algn="l">
              <a:spcBef>
                <a:spcPts val="0"/>
              </a:spcBef>
              <a:buNone/>
              <a:defRPr sz="1200"/>
            </a:lvl5pPr>
          </a:lstStyle>
          <a:p>
            <a:pPr lvl="0"/>
            <a:r>
              <a:rPr lang="en-US" dirty="0" smtClean="0"/>
              <a:t>Click to add lawyer </a:t>
            </a:r>
            <a:br>
              <a:rPr lang="en-US" dirty="0" smtClean="0"/>
            </a:br>
            <a:r>
              <a:rPr lang="en-US" dirty="0" smtClean="0"/>
              <a:t>contact information.</a:t>
            </a:r>
            <a:br>
              <a:rPr lang="en-US" dirty="0" smtClean="0"/>
            </a:br>
            <a:r>
              <a:rPr lang="en-US" dirty="0" smtClean="0"/>
              <a:t>This text box is defaulted to </a:t>
            </a:r>
            <a:br>
              <a:rPr lang="en-US" dirty="0" smtClean="0"/>
            </a:br>
            <a:r>
              <a:rPr lang="en-US" dirty="0" smtClean="0"/>
              <a:t>three columns across.</a:t>
            </a:r>
          </a:p>
          <a:p>
            <a:pPr lvl="1"/>
            <a:r>
              <a:rPr lang="en-US" dirty="0" smtClean="0"/>
              <a:t>Second level</a:t>
            </a:r>
          </a:p>
          <a:p>
            <a:pPr lvl="2"/>
            <a:r>
              <a:rPr lang="en-US" dirty="0" smtClean="0"/>
              <a:t>Third level</a:t>
            </a:r>
          </a:p>
          <a:p>
            <a:pPr lvl="3"/>
            <a:r>
              <a:rPr lang="en-US" dirty="0" smtClean="0"/>
              <a:t>Fourth level</a:t>
            </a:r>
          </a:p>
        </p:txBody>
      </p:sp>
      <p:sp>
        <p:nvSpPr>
          <p:cNvPr id="12" name="TextBox 11"/>
          <p:cNvSpPr txBox="1"/>
          <p:nvPr userDrawn="1"/>
        </p:nvSpPr>
        <p:spPr>
          <a:xfrm>
            <a:off x="1377696" y="3560065"/>
            <a:ext cx="7034784" cy="184666"/>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smtClean="0">
                <a:solidFill>
                  <a:schemeClr val="accent3"/>
                </a:solidFill>
                <a:latin typeface="+mn-lt"/>
              </a:rPr>
              <a:t>Presented by</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with-Image-5">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42320" b="7675"/>
          <a:stretch/>
        </p:blipFill>
        <p:spPr>
          <a:xfrm flipH="1">
            <a:off x="415637" y="302559"/>
            <a:ext cx="8312727" cy="4538382"/>
          </a:xfrm>
          <a:prstGeom prst="rect">
            <a:avLst/>
          </a:prstGeom>
        </p:spPr>
      </p:pic>
      <p:sp>
        <p:nvSpPr>
          <p:cNvPr id="7" name="Rectangle 6"/>
          <p:cNvSpPr/>
          <p:nvPr userDrawn="1"/>
        </p:nvSpPr>
        <p:spPr>
          <a:xfrm>
            <a:off x="4572000" y="3176868"/>
            <a:ext cx="3740727" cy="13615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Subtitle 2"/>
          <p:cNvSpPr>
            <a:spLocks noGrp="1"/>
          </p:cNvSpPr>
          <p:nvPr>
            <p:ph type="subTitle" idx="1" hasCustomPrompt="1"/>
          </p:nvPr>
        </p:nvSpPr>
        <p:spPr>
          <a:xfrm>
            <a:off x="4987636" y="3479427"/>
            <a:ext cx="2909455" cy="151279"/>
          </a:xfrm>
        </p:spPr>
        <p:txBody>
          <a:bodyPr lIns="0" tIns="0" rIns="0" bIns="0">
            <a:normAutofit/>
          </a:bodyPr>
          <a:lstStyle>
            <a:lvl1pPr marL="0" indent="0" algn="l">
              <a:lnSpc>
                <a:spcPts val="1191"/>
              </a:lnSpc>
              <a:spcBef>
                <a:spcPts val="0"/>
              </a:spcBef>
              <a:buNone/>
              <a:defRPr sz="1059">
                <a:solidFill>
                  <a:schemeClr val="bg1"/>
                </a:solidFill>
                <a:latin typeface="+mj-lt"/>
              </a:defRPr>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dirty="0"/>
              <a:t>Subtitle</a:t>
            </a:r>
          </a:p>
        </p:txBody>
      </p:sp>
      <p:sp>
        <p:nvSpPr>
          <p:cNvPr id="15" name="Title 14"/>
          <p:cNvSpPr>
            <a:spLocks noGrp="1"/>
          </p:cNvSpPr>
          <p:nvPr>
            <p:ph type="title" hasCustomPrompt="1"/>
          </p:nvPr>
        </p:nvSpPr>
        <p:spPr>
          <a:xfrm>
            <a:off x="4987636" y="3630706"/>
            <a:ext cx="2909455" cy="229945"/>
          </a:xfrm>
        </p:spPr>
        <p:txBody>
          <a:bodyPr/>
          <a:lstStyle>
            <a:lvl1pPr>
              <a:defRPr>
                <a:solidFill>
                  <a:schemeClr val="bg1"/>
                </a:solidFill>
              </a:defRPr>
            </a:lvl1pPr>
          </a:lstStyle>
          <a:p>
            <a:r>
              <a:rPr lang="en-US" dirty="0"/>
              <a:t>Title</a:t>
            </a:r>
          </a:p>
        </p:txBody>
      </p:sp>
      <p:sp>
        <p:nvSpPr>
          <p:cNvPr id="17" name="Text Placeholder 16"/>
          <p:cNvSpPr>
            <a:spLocks noGrp="1"/>
          </p:cNvSpPr>
          <p:nvPr>
            <p:ph type="body" sz="quarter" idx="10" hasCustomPrompt="1"/>
          </p:nvPr>
        </p:nvSpPr>
        <p:spPr>
          <a:xfrm>
            <a:off x="4987636" y="4011930"/>
            <a:ext cx="2909455" cy="102870"/>
          </a:xfrm>
        </p:spPr>
        <p:txBody>
          <a:bodyPr/>
          <a:lstStyle>
            <a:lvl1pPr marL="0" indent="0">
              <a:buNone/>
              <a:defRPr>
                <a:solidFill>
                  <a:schemeClr val="bg1"/>
                </a:solidFill>
              </a:defRPr>
            </a:lvl1pPr>
            <a:lvl2pPr marL="0" indent="0">
              <a:buNone/>
              <a:defRPr/>
            </a:lvl2pPr>
            <a:lvl3pPr marL="0" indent="0">
              <a:buNone/>
              <a:defRPr/>
            </a:lvl3pPr>
            <a:lvl4pPr marL="0" indent="0">
              <a:buNone/>
              <a:defRPr/>
            </a:lvl4pPr>
            <a:lvl5pPr marL="0" indent="0">
              <a:buNone/>
              <a:defRPr/>
            </a:lvl5pPr>
          </a:lstStyle>
          <a:p>
            <a:pPr lvl="0"/>
            <a:r>
              <a:rPr lang="en-US" dirty="0"/>
              <a:t>Date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273" y="605118"/>
            <a:ext cx="2094812" cy="141194"/>
          </a:xfrm>
          <a:prstGeom prst="rect">
            <a:avLst/>
          </a:prstGeom>
        </p:spPr>
      </p:pic>
      <p:sp>
        <p:nvSpPr>
          <p:cNvPr id="8" name="Rectangle 7"/>
          <p:cNvSpPr/>
          <p:nvPr userDrawn="1"/>
        </p:nvSpPr>
        <p:spPr>
          <a:xfrm>
            <a:off x="1275836" y="1452116"/>
            <a:ext cx="6735441" cy="57519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34630003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with-Image-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275" t="1" r="8538" b="6413"/>
          <a:stretch/>
        </p:blipFill>
        <p:spPr>
          <a:xfrm>
            <a:off x="415637" y="302559"/>
            <a:ext cx="8312727" cy="4538382"/>
          </a:xfrm>
          <a:prstGeom prst="rect">
            <a:avLst/>
          </a:prstGeom>
        </p:spPr>
      </p:pic>
      <p:sp>
        <p:nvSpPr>
          <p:cNvPr id="7" name="Rectangle 6"/>
          <p:cNvSpPr/>
          <p:nvPr userDrawn="1"/>
        </p:nvSpPr>
        <p:spPr>
          <a:xfrm>
            <a:off x="4572000" y="3176868"/>
            <a:ext cx="3740727" cy="136151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Subtitle 2"/>
          <p:cNvSpPr>
            <a:spLocks noGrp="1"/>
          </p:cNvSpPr>
          <p:nvPr>
            <p:ph type="subTitle" idx="1" hasCustomPrompt="1"/>
          </p:nvPr>
        </p:nvSpPr>
        <p:spPr>
          <a:xfrm>
            <a:off x="4987636" y="3479427"/>
            <a:ext cx="2909455" cy="151279"/>
          </a:xfrm>
        </p:spPr>
        <p:txBody>
          <a:bodyPr lIns="0" tIns="0" rIns="0" bIns="0">
            <a:normAutofit/>
          </a:bodyPr>
          <a:lstStyle>
            <a:lvl1pPr marL="0" indent="0" algn="l">
              <a:lnSpc>
                <a:spcPts val="1191"/>
              </a:lnSpc>
              <a:spcBef>
                <a:spcPts val="0"/>
              </a:spcBef>
              <a:buNone/>
              <a:defRPr sz="1059">
                <a:solidFill>
                  <a:schemeClr val="bg1"/>
                </a:solidFill>
                <a:latin typeface="+mj-lt"/>
              </a:defRPr>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dirty="0"/>
              <a:t>Subtitle</a:t>
            </a:r>
          </a:p>
        </p:txBody>
      </p:sp>
      <p:sp>
        <p:nvSpPr>
          <p:cNvPr id="15" name="Title 14"/>
          <p:cNvSpPr>
            <a:spLocks noGrp="1"/>
          </p:cNvSpPr>
          <p:nvPr>
            <p:ph type="title" hasCustomPrompt="1"/>
          </p:nvPr>
        </p:nvSpPr>
        <p:spPr>
          <a:xfrm>
            <a:off x="4987636" y="3630706"/>
            <a:ext cx="2909455" cy="229945"/>
          </a:xfrm>
        </p:spPr>
        <p:txBody>
          <a:bodyPr/>
          <a:lstStyle>
            <a:lvl1pPr>
              <a:defRPr>
                <a:solidFill>
                  <a:schemeClr val="bg1"/>
                </a:solidFill>
              </a:defRPr>
            </a:lvl1pPr>
          </a:lstStyle>
          <a:p>
            <a:r>
              <a:rPr lang="en-US" dirty="0"/>
              <a:t>Title</a:t>
            </a:r>
          </a:p>
        </p:txBody>
      </p:sp>
      <p:sp>
        <p:nvSpPr>
          <p:cNvPr id="17" name="Text Placeholder 16"/>
          <p:cNvSpPr>
            <a:spLocks noGrp="1"/>
          </p:cNvSpPr>
          <p:nvPr>
            <p:ph type="body" sz="quarter" idx="10" hasCustomPrompt="1"/>
          </p:nvPr>
        </p:nvSpPr>
        <p:spPr>
          <a:xfrm>
            <a:off x="4987636" y="4011930"/>
            <a:ext cx="2909455" cy="102870"/>
          </a:xfrm>
        </p:spPr>
        <p:txBody>
          <a:bodyPr/>
          <a:lstStyle>
            <a:lvl1pPr marL="0" indent="0">
              <a:buNone/>
              <a:defRPr>
                <a:solidFill>
                  <a:schemeClr val="bg1"/>
                </a:solidFill>
              </a:defRPr>
            </a:lvl1pPr>
            <a:lvl2pPr marL="0" indent="0">
              <a:buNone/>
              <a:defRPr/>
            </a:lvl2pPr>
            <a:lvl3pPr marL="0" indent="0">
              <a:buNone/>
              <a:defRPr/>
            </a:lvl3pPr>
            <a:lvl4pPr marL="0" indent="0">
              <a:buNone/>
              <a:defRPr/>
            </a:lvl4pPr>
            <a:lvl5pPr marL="0" indent="0">
              <a:buNone/>
              <a:defRPr/>
            </a:lvl5pPr>
          </a:lstStyle>
          <a:p>
            <a:pPr lvl="0"/>
            <a:r>
              <a:rPr lang="en-US" dirty="0"/>
              <a:t>Date</a:t>
            </a:r>
          </a:p>
        </p:txBody>
      </p:sp>
    </p:spTree>
    <p:extLst>
      <p:ext uri="{BB962C8B-B14F-4D97-AF65-F5344CB8AC3E}">
        <p14:creationId xmlns:p14="http://schemas.microsoft.com/office/powerpoint/2010/main" val="49682668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with-Image-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343" r="5600"/>
          <a:stretch/>
        </p:blipFill>
        <p:spPr>
          <a:xfrm>
            <a:off x="415637" y="302559"/>
            <a:ext cx="8312727" cy="4538382"/>
          </a:xfrm>
          <a:prstGeom prst="rect">
            <a:avLst/>
          </a:prstGeom>
        </p:spPr>
      </p:pic>
      <p:sp>
        <p:nvSpPr>
          <p:cNvPr id="7" name="Rectangle 6"/>
          <p:cNvSpPr/>
          <p:nvPr userDrawn="1"/>
        </p:nvSpPr>
        <p:spPr>
          <a:xfrm>
            <a:off x="4572000" y="3176868"/>
            <a:ext cx="3740727" cy="136151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Subtitle 2"/>
          <p:cNvSpPr>
            <a:spLocks noGrp="1"/>
          </p:cNvSpPr>
          <p:nvPr>
            <p:ph type="subTitle" idx="1" hasCustomPrompt="1"/>
          </p:nvPr>
        </p:nvSpPr>
        <p:spPr>
          <a:xfrm>
            <a:off x="4987636" y="3479427"/>
            <a:ext cx="2909455" cy="151279"/>
          </a:xfrm>
        </p:spPr>
        <p:txBody>
          <a:bodyPr lIns="0" tIns="0" rIns="0" bIns="0">
            <a:normAutofit/>
          </a:bodyPr>
          <a:lstStyle>
            <a:lvl1pPr marL="0" indent="0" algn="l">
              <a:lnSpc>
                <a:spcPts val="1191"/>
              </a:lnSpc>
              <a:spcBef>
                <a:spcPts val="0"/>
              </a:spcBef>
              <a:buNone/>
              <a:defRPr sz="1059">
                <a:solidFill>
                  <a:schemeClr val="bg1"/>
                </a:solidFill>
                <a:latin typeface="+mj-lt"/>
              </a:defRPr>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dirty="0"/>
              <a:t>Subtitle</a:t>
            </a:r>
          </a:p>
        </p:txBody>
      </p:sp>
      <p:sp>
        <p:nvSpPr>
          <p:cNvPr id="15" name="Title 14"/>
          <p:cNvSpPr>
            <a:spLocks noGrp="1"/>
          </p:cNvSpPr>
          <p:nvPr>
            <p:ph type="title" hasCustomPrompt="1"/>
          </p:nvPr>
        </p:nvSpPr>
        <p:spPr>
          <a:xfrm>
            <a:off x="4987636" y="3630706"/>
            <a:ext cx="2909455" cy="229945"/>
          </a:xfrm>
        </p:spPr>
        <p:txBody>
          <a:bodyPr/>
          <a:lstStyle>
            <a:lvl1pPr>
              <a:defRPr>
                <a:solidFill>
                  <a:schemeClr val="bg1"/>
                </a:solidFill>
              </a:defRPr>
            </a:lvl1pPr>
          </a:lstStyle>
          <a:p>
            <a:r>
              <a:rPr lang="en-US" dirty="0"/>
              <a:t>Title</a:t>
            </a:r>
          </a:p>
        </p:txBody>
      </p:sp>
      <p:sp>
        <p:nvSpPr>
          <p:cNvPr id="17" name="Text Placeholder 16"/>
          <p:cNvSpPr>
            <a:spLocks noGrp="1"/>
          </p:cNvSpPr>
          <p:nvPr>
            <p:ph type="body" sz="quarter" idx="10" hasCustomPrompt="1"/>
          </p:nvPr>
        </p:nvSpPr>
        <p:spPr>
          <a:xfrm>
            <a:off x="4987636" y="4011930"/>
            <a:ext cx="2909455" cy="102870"/>
          </a:xfrm>
        </p:spPr>
        <p:txBody>
          <a:bodyPr/>
          <a:lstStyle>
            <a:lvl1pPr marL="0" indent="0">
              <a:buNone/>
              <a:defRPr>
                <a:solidFill>
                  <a:schemeClr val="bg1"/>
                </a:solidFill>
              </a:defRPr>
            </a:lvl1pPr>
            <a:lvl2pPr marL="0" indent="0">
              <a:buNone/>
              <a:defRPr/>
            </a:lvl2pPr>
            <a:lvl3pPr marL="0" indent="0">
              <a:buNone/>
              <a:defRPr/>
            </a:lvl3pPr>
            <a:lvl4pPr marL="0" indent="0">
              <a:buNone/>
              <a:defRPr/>
            </a:lvl4pPr>
            <a:lvl5pPr marL="0" indent="0">
              <a:buNone/>
              <a:defRPr/>
            </a:lvl5pPr>
          </a:lstStyle>
          <a:p>
            <a:pPr lvl="0"/>
            <a:r>
              <a:rPr lang="en-US" dirty="0"/>
              <a:t>Date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273" y="605118"/>
            <a:ext cx="2094812" cy="141194"/>
          </a:xfrm>
          <a:prstGeom prst="rect">
            <a:avLst/>
          </a:prstGeom>
        </p:spPr>
      </p:pic>
    </p:spTree>
    <p:extLst>
      <p:ext uri="{BB962C8B-B14F-4D97-AF65-F5344CB8AC3E}">
        <p14:creationId xmlns:p14="http://schemas.microsoft.com/office/powerpoint/2010/main" val="2160736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with-Image-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275" t="1" r="8538" b="6413"/>
          <a:stretch/>
        </p:blipFill>
        <p:spPr>
          <a:xfrm>
            <a:off x="415637" y="302559"/>
            <a:ext cx="8312727" cy="4538382"/>
          </a:xfrm>
          <a:prstGeom prst="rect">
            <a:avLst/>
          </a:prstGeom>
        </p:spPr>
      </p:pic>
      <p:sp>
        <p:nvSpPr>
          <p:cNvPr id="7" name="Rectangle 6"/>
          <p:cNvSpPr/>
          <p:nvPr userDrawn="1"/>
        </p:nvSpPr>
        <p:spPr>
          <a:xfrm>
            <a:off x="4572000" y="3176868"/>
            <a:ext cx="3740727" cy="136151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Subtitle 2"/>
          <p:cNvSpPr>
            <a:spLocks noGrp="1"/>
          </p:cNvSpPr>
          <p:nvPr>
            <p:ph type="subTitle" idx="1" hasCustomPrompt="1"/>
          </p:nvPr>
        </p:nvSpPr>
        <p:spPr>
          <a:xfrm>
            <a:off x="4987636" y="3479427"/>
            <a:ext cx="2909455" cy="151279"/>
          </a:xfrm>
        </p:spPr>
        <p:txBody>
          <a:bodyPr lIns="0" tIns="0" rIns="0" bIns="0">
            <a:normAutofit/>
          </a:bodyPr>
          <a:lstStyle>
            <a:lvl1pPr marL="0" indent="0" algn="l">
              <a:lnSpc>
                <a:spcPts val="1191"/>
              </a:lnSpc>
              <a:spcBef>
                <a:spcPts val="0"/>
              </a:spcBef>
              <a:buNone/>
              <a:defRPr sz="1059">
                <a:solidFill>
                  <a:schemeClr val="bg1"/>
                </a:solidFill>
                <a:latin typeface="+mj-lt"/>
              </a:defRPr>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dirty="0"/>
              <a:t>Subtitle</a:t>
            </a:r>
          </a:p>
        </p:txBody>
      </p:sp>
      <p:sp>
        <p:nvSpPr>
          <p:cNvPr id="15" name="Title 14"/>
          <p:cNvSpPr>
            <a:spLocks noGrp="1"/>
          </p:cNvSpPr>
          <p:nvPr>
            <p:ph type="title" hasCustomPrompt="1"/>
          </p:nvPr>
        </p:nvSpPr>
        <p:spPr>
          <a:xfrm>
            <a:off x="4987636" y="3630706"/>
            <a:ext cx="2909455" cy="229945"/>
          </a:xfrm>
        </p:spPr>
        <p:txBody>
          <a:bodyPr/>
          <a:lstStyle>
            <a:lvl1pPr>
              <a:defRPr>
                <a:solidFill>
                  <a:schemeClr val="bg1"/>
                </a:solidFill>
              </a:defRPr>
            </a:lvl1pPr>
          </a:lstStyle>
          <a:p>
            <a:r>
              <a:rPr lang="en-US" dirty="0"/>
              <a:t>Title</a:t>
            </a:r>
          </a:p>
        </p:txBody>
      </p:sp>
      <p:sp>
        <p:nvSpPr>
          <p:cNvPr id="17" name="Text Placeholder 16"/>
          <p:cNvSpPr>
            <a:spLocks noGrp="1"/>
          </p:cNvSpPr>
          <p:nvPr>
            <p:ph type="body" sz="quarter" idx="10" hasCustomPrompt="1"/>
          </p:nvPr>
        </p:nvSpPr>
        <p:spPr>
          <a:xfrm>
            <a:off x="4987636" y="4011930"/>
            <a:ext cx="2909455" cy="102870"/>
          </a:xfrm>
        </p:spPr>
        <p:txBody>
          <a:bodyPr/>
          <a:lstStyle>
            <a:lvl1pPr marL="0" indent="0">
              <a:buNone/>
              <a:defRPr>
                <a:solidFill>
                  <a:schemeClr val="bg1"/>
                </a:solidFill>
              </a:defRPr>
            </a:lvl1pPr>
            <a:lvl2pPr marL="0" indent="0">
              <a:buNone/>
              <a:defRPr/>
            </a:lvl2pPr>
            <a:lvl3pPr marL="0" indent="0">
              <a:buNone/>
              <a:defRPr/>
            </a:lvl3pPr>
            <a:lvl4pPr marL="0" indent="0">
              <a:buNone/>
              <a:defRPr/>
            </a:lvl4pPr>
            <a:lvl5pPr marL="0" indent="0">
              <a:buNone/>
              <a:defRPr/>
            </a:lvl5pPr>
          </a:lstStyle>
          <a:p>
            <a:pPr lvl="0"/>
            <a:r>
              <a:rPr lang="en-US" dirty="0"/>
              <a:t>Date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273" y="605118"/>
            <a:ext cx="2094812" cy="141194"/>
          </a:xfrm>
          <a:prstGeom prst="rect">
            <a:avLst/>
          </a:prstGeom>
        </p:spPr>
      </p:pic>
    </p:spTree>
    <p:extLst>
      <p:ext uri="{BB962C8B-B14F-4D97-AF65-F5344CB8AC3E}">
        <p14:creationId xmlns:p14="http://schemas.microsoft.com/office/powerpoint/2010/main" val="37203391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with-Image-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1103"/>
          <a:stretch/>
        </p:blipFill>
        <p:spPr>
          <a:xfrm>
            <a:off x="415637" y="302559"/>
            <a:ext cx="8312727" cy="4538382"/>
          </a:xfrm>
          <a:prstGeom prst="rect">
            <a:avLst/>
          </a:prstGeom>
        </p:spPr>
      </p:pic>
      <p:sp>
        <p:nvSpPr>
          <p:cNvPr id="7" name="Rectangle 6"/>
          <p:cNvSpPr/>
          <p:nvPr userDrawn="1"/>
        </p:nvSpPr>
        <p:spPr>
          <a:xfrm>
            <a:off x="4572000" y="3176868"/>
            <a:ext cx="3740727" cy="136151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Subtitle 2"/>
          <p:cNvSpPr>
            <a:spLocks noGrp="1"/>
          </p:cNvSpPr>
          <p:nvPr>
            <p:ph type="subTitle" idx="1" hasCustomPrompt="1"/>
          </p:nvPr>
        </p:nvSpPr>
        <p:spPr>
          <a:xfrm>
            <a:off x="4987636" y="3479427"/>
            <a:ext cx="2909455" cy="151279"/>
          </a:xfrm>
        </p:spPr>
        <p:txBody>
          <a:bodyPr lIns="0" tIns="0" rIns="0" bIns="0">
            <a:normAutofit/>
          </a:bodyPr>
          <a:lstStyle>
            <a:lvl1pPr marL="0" indent="0" algn="l">
              <a:lnSpc>
                <a:spcPts val="1191"/>
              </a:lnSpc>
              <a:spcBef>
                <a:spcPts val="0"/>
              </a:spcBef>
              <a:buNone/>
              <a:defRPr sz="1059">
                <a:solidFill>
                  <a:schemeClr val="bg1"/>
                </a:solidFill>
                <a:latin typeface="+mj-lt"/>
              </a:defRPr>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dirty="0"/>
              <a:t>Subtitle</a:t>
            </a:r>
          </a:p>
        </p:txBody>
      </p:sp>
      <p:sp>
        <p:nvSpPr>
          <p:cNvPr id="15" name="Title 14"/>
          <p:cNvSpPr>
            <a:spLocks noGrp="1"/>
          </p:cNvSpPr>
          <p:nvPr>
            <p:ph type="title" hasCustomPrompt="1"/>
          </p:nvPr>
        </p:nvSpPr>
        <p:spPr>
          <a:xfrm>
            <a:off x="4987636" y="3630706"/>
            <a:ext cx="2909455" cy="229945"/>
          </a:xfrm>
        </p:spPr>
        <p:txBody>
          <a:bodyPr/>
          <a:lstStyle>
            <a:lvl1pPr>
              <a:defRPr>
                <a:solidFill>
                  <a:schemeClr val="bg1"/>
                </a:solidFill>
              </a:defRPr>
            </a:lvl1pPr>
          </a:lstStyle>
          <a:p>
            <a:r>
              <a:rPr lang="en-US" dirty="0"/>
              <a:t>Title</a:t>
            </a:r>
          </a:p>
        </p:txBody>
      </p:sp>
      <p:sp>
        <p:nvSpPr>
          <p:cNvPr id="17" name="Text Placeholder 16"/>
          <p:cNvSpPr>
            <a:spLocks noGrp="1"/>
          </p:cNvSpPr>
          <p:nvPr>
            <p:ph type="body" sz="quarter" idx="10" hasCustomPrompt="1"/>
          </p:nvPr>
        </p:nvSpPr>
        <p:spPr>
          <a:xfrm>
            <a:off x="4987636" y="4011930"/>
            <a:ext cx="2909455" cy="102870"/>
          </a:xfrm>
        </p:spPr>
        <p:txBody>
          <a:bodyPr/>
          <a:lstStyle>
            <a:lvl1pPr marL="0" indent="0">
              <a:buNone/>
              <a:defRPr>
                <a:solidFill>
                  <a:schemeClr val="bg1"/>
                </a:solidFill>
              </a:defRPr>
            </a:lvl1pPr>
            <a:lvl2pPr marL="0" indent="0">
              <a:buNone/>
              <a:defRPr/>
            </a:lvl2pPr>
            <a:lvl3pPr marL="0" indent="0">
              <a:buNone/>
              <a:defRPr/>
            </a:lvl3pPr>
            <a:lvl4pPr marL="0" indent="0">
              <a:buNone/>
              <a:defRPr/>
            </a:lvl4pPr>
            <a:lvl5pPr marL="0" indent="0">
              <a:buNone/>
              <a:defRPr/>
            </a:lvl5pPr>
          </a:lstStyle>
          <a:p>
            <a:pPr lvl="0"/>
            <a:r>
              <a:rPr lang="en-US" dirty="0"/>
              <a:t>Date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273" y="605118"/>
            <a:ext cx="2094812" cy="141194"/>
          </a:xfrm>
          <a:prstGeom prst="rect">
            <a:avLst/>
          </a:prstGeom>
        </p:spPr>
      </p:pic>
    </p:spTree>
    <p:extLst>
      <p:ext uri="{BB962C8B-B14F-4D97-AF65-F5344CB8AC3E}">
        <p14:creationId xmlns:p14="http://schemas.microsoft.com/office/powerpoint/2010/main" val="321678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with-Image-5">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42320" b="7675"/>
          <a:stretch/>
        </p:blipFill>
        <p:spPr>
          <a:xfrm flipH="1">
            <a:off x="415637" y="302559"/>
            <a:ext cx="8312727" cy="4538382"/>
          </a:xfrm>
          <a:prstGeom prst="rect">
            <a:avLst/>
          </a:prstGeom>
        </p:spPr>
      </p:pic>
      <p:sp>
        <p:nvSpPr>
          <p:cNvPr id="7" name="Rectangle 6"/>
          <p:cNvSpPr/>
          <p:nvPr userDrawn="1"/>
        </p:nvSpPr>
        <p:spPr>
          <a:xfrm>
            <a:off x="4572000" y="3176868"/>
            <a:ext cx="3740727" cy="136151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Subtitle 2"/>
          <p:cNvSpPr>
            <a:spLocks noGrp="1"/>
          </p:cNvSpPr>
          <p:nvPr>
            <p:ph type="subTitle" idx="1" hasCustomPrompt="1"/>
          </p:nvPr>
        </p:nvSpPr>
        <p:spPr>
          <a:xfrm>
            <a:off x="4987636" y="3479427"/>
            <a:ext cx="2909455" cy="151279"/>
          </a:xfrm>
        </p:spPr>
        <p:txBody>
          <a:bodyPr lIns="0" tIns="0" rIns="0" bIns="0">
            <a:normAutofit/>
          </a:bodyPr>
          <a:lstStyle>
            <a:lvl1pPr marL="0" indent="0" algn="l">
              <a:lnSpc>
                <a:spcPts val="1191"/>
              </a:lnSpc>
              <a:spcBef>
                <a:spcPts val="0"/>
              </a:spcBef>
              <a:buNone/>
              <a:defRPr sz="1059">
                <a:solidFill>
                  <a:schemeClr val="bg1"/>
                </a:solidFill>
                <a:latin typeface="+mj-lt"/>
              </a:defRPr>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dirty="0"/>
              <a:t>Subtitle</a:t>
            </a:r>
          </a:p>
        </p:txBody>
      </p:sp>
      <p:sp>
        <p:nvSpPr>
          <p:cNvPr id="15" name="Title 14"/>
          <p:cNvSpPr>
            <a:spLocks noGrp="1"/>
          </p:cNvSpPr>
          <p:nvPr>
            <p:ph type="title" hasCustomPrompt="1"/>
          </p:nvPr>
        </p:nvSpPr>
        <p:spPr>
          <a:xfrm>
            <a:off x="4987636" y="3630706"/>
            <a:ext cx="2909455" cy="229945"/>
          </a:xfrm>
        </p:spPr>
        <p:txBody>
          <a:bodyPr/>
          <a:lstStyle>
            <a:lvl1pPr>
              <a:defRPr>
                <a:solidFill>
                  <a:schemeClr val="bg1"/>
                </a:solidFill>
              </a:defRPr>
            </a:lvl1pPr>
          </a:lstStyle>
          <a:p>
            <a:r>
              <a:rPr lang="en-US" dirty="0"/>
              <a:t>Title</a:t>
            </a:r>
          </a:p>
        </p:txBody>
      </p:sp>
      <p:sp>
        <p:nvSpPr>
          <p:cNvPr id="17" name="Text Placeholder 16"/>
          <p:cNvSpPr>
            <a:spLocks noGrp="1"/>
          </p:cNvSpPr>
          <p:nvPr>
            <p:ph type="body" sz="quarter" idx="10" hasCustomPrompt="1"/>
          </p:nvPr>
        </p:nvSpPr>
        <p:spPr>
          <a:xfrm>
            <a:off x="4987636" y="4011930"/>
            <a:ext cx="2909455" cy="102870"/>
          </a:xfrm>
        </p:spPr>
        <p:txBody>
          <a:bodyPr/>
          <a:lstStyle>
            <a:lvl1pPr marL="0" indent="0">
              <a:buNone/>
              <a:defRPr>
                <a:solidFill>
                  <a:schemeClr val="bg1"/>
                </a:solidFill>
              </a:defRPr>
            </a:lvl1pPr>
            <a:lvl2pPr marL="0" indent="0">
              <a:buNone/>
              <a:defRPr/>
            </a:lvl2pPr>
            <a:lvl3pPr marL="0" indent="0">
              <a:buNone/>
              <a:defRPr/>
            </a:lvl3pPr>
            <a:lvl4pPr marL="0" indent="0">
              <a:buNone/>
              <a:defRPr/>
            </a:lvl4pPr>
            <a:lvl5pPr marL="0" indent="0">
              <a:buNone/>
              <a:defRPr/>
            </a:lvl5pPr>
          </a:lstStyle>
          <a:p>
            <a:pPr lvl="0"/>
            <a:r>
              <a:rPr lang="en-US" dirty="0"/>
              <a:t>Date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273" y="605118"/>
            <a:ext cx="2094812" cy="141194"/>
          </a:xfrm>
          <a:prstGeom prst="rect">
            <a:avLst/>
          </a:prstGeom>
        </p:spPr>
      </p:pic>
    </p:spTree>
    <p:extLst>
      <p:ext uri="{BB962C8B-B14F-4D97-AF65-F5344CB8AC3E}">
        <p14:creationId xmlns:p14="http://schemas.microsoft.com/office/powerpoint/2010/main" val="3392623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aphic Title 2">
    <p:spTree>
      <p:nvGrpSpPr>
        <p:cNvPr id="1" name=""/>
        <p:cNvGrpSpPr/>
        <p:nvPr/>
      </p:nvGrpSpPr>
      <p:grpSpPr>
        <a:xfrm>
          <a:off x="0" y="0"/>
          <a:ext cx="0" cy="0"/>
          <a:chOff x="0" y="0"/>
          <a:chExt cx="0" cy="0"/>
        </a:xfrm>
      </p:grpSpPr>
      <p:sp>
        <p:nvSpPr>
          <p:cNvPr id="4" name="Rectangle 3"/>
          <p:cNvSpPr/>
          <p:nvPr userDrawn="1"/>
        </p:nvSpPr>
        <p:spPr>
          <a:xfrm>
            <a:off x="415637" y="302559"/>
            <a:ext cx="8312727" cy="4538382"/>
          </a:xfrm>
          <a:prstGeom prst="rect">
            <a:avLst/>
          </a:prstGeom>
          <a:gradFill flip="none" rotWithShape="1">
            <a:gsLst>
              <a:gs pos="0">
                <a:srgbClr val="123047"/>
              </a:gs>
              <a:gs pos="78000">
                <a:schemeClr val="tx2">
                  <a:shade val="100000"/>
                  <a:satMod val="115000"/>
                </a:schemeClr>
              </a:gs>
              <a:gs pos="41000">
                <a:schemeClr val="tx2">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7" name="Rectangle 6"/>
          <p:cNvSpPr/>
          <p:nvPr userDrawn="1"/>
        </p:nvSpPr>
        <p:spPr>
          <a:xfrm>
            <a:off x="4572000" y="3176868"/>
            <a:ext cx="3740727" cy="1361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Subtitle 2"/>
          <p:cNvSpPr>
            <a:spLocks noGrp="1"/>
          </p:cNvSpPr>
          <p:nvPr>
            <p:ph type="subTitle" idx="1" hasCustomPrompt="1"/>
          </p:nvPr>
        </p:nvSpPr>
        <p:spPr>
          <a:xfrm>
            <a:off x="4987636" y="3479427"/>
            <a:ext cx="2909455" cy="151279"/>
          </a:xfrm>
        </p:spPr>
        <p:txBody>
          <a:bodyPr lIns="0" tIns="0" rIns="0" bIns="0">
            <a:normAutofit/>
          </a:bodyPr>
          <a:lstStyle>
            <a:lvl1pPr marL="0" indent="0" algn="l">
              <a:lnSpc>
                <a:spcPts val="1191"/>
              </a:lnSpc>
              <a:spcBef>
                <a:spcPts val="0"/>
              </a:spcBef>
              <a:buNone/>
              <a:defRPr sz="1059">
                <a:solidFill>
                  <a:schemeClr val="tx2"/>
                </a:solidFill>
                <a:latin typeface="+mj-lt"/>
              </a:defRPr>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dirty="0"/>
              <a:t>Subtitle</a:t>
            </a:r>
          </a:p>
        </p:txBody>
      </p:sp>
      <p:sp>
        <p:nvSpPr>
          <p:cNvPr id="15" name="Title 14"/>
          <p:cNvSpPr>
            <a:spLocks noGrp="1"/>
          </p:cNvSpPr>
          <p:nvPr>
            <p:ph type="title" hasCustomPrompt="1"/>
          </p:nvPr>
        </p:nvSpPr>
        <p:spPr>
          <a:xfrm>
            <a:off x="4987636" y="3630706"/>
            <a:ext cx="2909455" cy="229945"/>
          </a:xfrm>
        </p:spPr>
        <p:txBody>
          <a:bodyPr/>
          <a:lstStyle>
            <a:lvl1pPr>
              <a:defRPr>
                <a:solidFill>
                  <a:schemeClr val="tx2"/>
                </a:solidFill>
              </a:defRPr>
            </a:lvl1pPr>
          </a:lstStyle>
          <a:p>
            <a:r>
              <a:rPr lang="en-US" dirty="0"/>
              <a:t>Title</a:t>
            </a:r>
          </a:p>
        </p:txBody>
      </p:sp>
      <p:sp>
        <p:nvSpPr>
          <p:cNvPr id="17" name="Text Placeholder 16"/>
          <p:cNvSpPr>
            <a:spLocks noGrp="1"/>
          </p:cNvSpPr>
          <p:nvPr>
            <p:ph type="body" sz="quarter" idx="10" hasCustomPrompt="1"/>
          </p:nvPr>
        </p:nvSpPr>
        <p:spPr>
          <a:xfrm>
            <a:off x="4987636" y="4011930"/>
            <a:ext cx="2909455" cy="102870"/>
          </a:xfrm>
        </p:spPr>
        <p:txBody>
          <a:bodyPr/>
          <a:lstStyle>
            <a:lvl1pPr marL="0" indent="0">
              <a:buNone/>
              <a:defRPr>
                <a:solidFill>
                  <a:schemeClr val="tx2"/>
                </a:solidFill>
              </a:defRPr>
            </a:lvl1pPr>
            <a:lvl2pPr marL="0" indent="0">
              <a:buNone/>
              <a:defRPr/>
            </a:lvl2pPr>
            <a:lvl3pPr marL="0" indent="0">
              <a:buNone/>
              <a:defRPr/>
            </a:lvl3pPr>
            <a:lvl4pPr marL="0" indent="0">
              <a:buNone/>
              <a:defRPr/>
            </a:lvl4pPr>
            <a:lvl5pPr marL="0" indent="0">
              <a:buNone/>
              <a:defRPr/>
            </a:lvl5pPr>
          </a:lstStyle>
          <a:p>
            <a:pPr lvl="0"/>
            <a:r>
              <a:rPr lang="en-US" dirty="0"/>
              <a:t>Date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273" y="605118"/>
            <a:ext cx="2094812" cy="141194"/>
          </a:xfrm>
          <a:prstGeom prst="rect">
            <a:avLst/>
          </a:prstGeom>
        </p:spPr>
      </p:pic>
    </p:spTree>
    <p:extLst>
      <p:ext uri="{BB962C8B-B14F-4D97-AF65-F5344CB8AC3E}">
        <p14:creationId xmlns:p14="http://schemas.microsoft.com/office/powerpoint/2010/main" val="2599350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mple-Title-Blu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273" y="605118"/>
            <a:ext cx="2094812" cy="141194"/>
          </a:xfrm>
          <a:prstGeom prst="rect">
            <a:avLst/>
          </a:prstGeom>
        </p:spPr>
      </p:pic>
      <p:sp>
        <p:nvSpPr>
          <p:cNvPr id="17" name="Subtitle 2"/>
          <p:cNvSpPr>
            <a:spLocks noGrp="1"/>
          </p:cNvSpPr>
          <p:nvPr>
            <p:ph type="subTitle" idx="1" hasCustomPrompt="1"/>
          </p:nvPr>
        </p:nvSpPr>
        <p:spPr>
          <a:xfrm>
            <a:off x="5611091" y="3479427"/>
            <a:ext cx="2701636" cy="151279"/>
          </a:xfrm>
        </p:spPr>
        <p:txBody>
          <a:bodyPr lIns="0" tIns="0" rIns="0" bIns="0">
            <a:normAutofit/>
          </a:bodyPr>
          <a:lstStyle>
            <a:lvl1pPr marL="0" indent="0" algn="l">
              <a:lnSpc>
                <a:spcPts val="1191"/>
              </a:lnSpc>
              <a:spcBef>
                <a:spcPts val="0"/>
              </a:spcBef>
              <a:buNone/>
              <a:defRPr sz="1059">
                <a:solidFill>
                  <a:sysClr val="windowText" lastClr="000000"/>
                </a:solidFill>
                <a:latin typeface="+mj-lt"/>
              </a:defRPr>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dirty="0"/>
              <a:t>Subtitle</a:t>
            </a:r>
          </a:p>
        </p:txBody>
      </p:sp>
      <p:sp>
        <p:nvSpPr>
          <p:cNvPr id="18" name="Title 14"/>
          <p:cNvSpPr>
            <a:spLocks noGrp="1"/>
          </p:cNvSpPr>
          <p:nvPr>
            <p:ph type="title" hasCustomPrompt="1"/>
          </p:nvPr>
        </p:nvSpPr>
        <p:spPr>
          <a:xfrm>
            <a:off x="5611091" y="3630706"/>
            <a:ext cx="2701636" cy="229945"/>
          </a:xfrm>
        </p:spPr>
        <p:txBody>
          <a:bodyPr/>
          <a:lstStyle>
            <a:lvl1pPr>
              <a:defRPr>
                <a:solidFill>
                  <a:sysClr val="windowText" lastClr="000000"/>
                </a:solidFill>
              </a:defRPr>
            </a:lvl1pPr>
          </a:lstStyle>
          <a:p>
            <a:r>
              <a:rPr lang="en-US" dirty="0"/>
              <a:t>Title</a:t>
            </a:r>
          </a:p>
        </p:txBody>
      </p:sp>
      <p:sp>
        <p:nvSpPr>
          <p:cNvPr id="19" name="Text Placeholder 16"/>
          <p:cNvSpPr>
            <a:spLocks noGrp="1"/>
          </p:cNvSpPr>
          <p:nvPr>
            <p:ph type="body" sz="quarter" idx="10" hasCustomPrompt="1"/>
          </p:nvPr>
        </p:nvSpPr>
        <p:spPr>
          <a:xfrm>
            <a:off x="5611091" y="4011930"/>
            <a:ext cx="2701636" cy="102870"/>
          </a:xfrm>
        </p:spPr>
        <p:txBody>
          <a:bodyPr/>
          <a:lstStyle>
            <a:lvl1pPr marL="0" indent="0">
              <a:buNone/>
              <a:defRPr>
                <a:solidFill>
                  <a:sysClr val="windowText" lastClr="000000"/>
                </a:solidFill>
              </a:defRPr>
            </a:lvl1pPr>
            <a:lvl2pPr marL="0" indent="0">
              <a:buNone/>
              <a:defRPr/>
            </a:lvl2pPr>
            <a:lvl3pPr marL="0" indent="0">
              <a:buNone/>
              <a:defRPr/>
            </a:lvl3pPr>
            <a:lvl4pPr marL="0" indent="0">
              <a:buNone/>
              <a:defRPr/>
            </a:lvl4pPr>
            <a:lvl5pPr marL="0" indent="0">
              <a:buNone/>
              <a:defRPr/>
            </a:lvl5pPr>
          </a:lstStyle>
          <a:p>
            <a:pPr lvl="0"/>
            <a:r>
              <a:rPr lang="en-US" dirty="0"/>
              <a:t>Date</a:t>
            </a:r>
          </a:p>
        </p:txBody>
      </p:sp>
      <p:sp>
        <p:nvSpPr>
          <p:cNvPr id="3" name="Rectangle 2"/>
          <p:cNvSpPr/>
          <p:nvPr userDrawn="1"/>
        </p:nvSpPr>
        <p:spPr>
          <a:xfrm>
            <a:off x="415637" y="4459717"/>
            <a:ext cx="8312727" cy="78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1866952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of-Contents">
    <p:spTree>
      <p:nvGrpSpPr>
        <p:cNvPr id="1" name=""/>
        <p:cNvGrpSpPr/>
        <p:nvPr/>
      </p:nvGrpSpPr>
      <p:grpSpPr>
        <a:xfrm>
          <a:off x="0" y="0"/>
          <a:ext cx="0" cy="0"/>
          <a:chOff x="0" y="0"/>
          <a:chExt cx="0" cy="0"/>
        </a:xfrm>
      </p:grpSpPr>
      <p:sp>
        <p:nvSpPr>
          <p:cNvPr id="7" name="Table Placeholder 6"/>
          <p:cNvSpPr>
            <a:spLocks noGrp="1"/>
          </p:cNvSpPr>
          <p:nvPr>
            <p:ph type="tbl" sz="quarter" idx="14"/>
          </p:nvPr>
        </p:nvSpPr>
        <p:spPr>
          <a:xfrm>
            <a:off x="415637" y="1032646"/>
            <a:ext cx="8312727" cy="3315082"/>
          </a:xfrm>
        </p:spPr>
        <p:txBody>
          <a:bodyPr/>
          <a:lstStyle/>
          <a:p>
            <a:r>
              <a:rPr lang="en-US" smtClean="0"/>
              <a:t>Click icon to add table</a:t>
            </a:r>
            <a:endParaRPr lang="en-US" dirty="0"/>
          </a:p>
        </p:txBody>
      </p:sp>
      <p:sp>
        <p:nvSpPr>
          <p:cNvPr id="5" name="Rectangle 4"/>
          <p:cNvSpPr/>
          <p:nvPr userDrawn="1"/>
        </p:nvSpPr>
        <p:spPr>
          <a:xfrm>
            <a:off x="415637" y="98616"/>
            <a:ext cx="8312727" cy="835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 name="Title 1"/>
          <p:cNvSpPr>
            <a:spLocks noGrp="1"/>
          </p:cNvSpPr>
          <p:nvPr>
            <p:ph type="title" hasCustomPrompt="1"/>
          </p:nvPr>
        </p:nvSpPr>
        <p:spPr>
          <a:xfrm>
            <a:off x="596348" y="315713"/>
            <a:ext cx="7996483" cy="229945"/>
          </a:xfrm>
        </p:spPr>
        <p:txBody>
          <a:bodyPr lIns="0" tIns="0" rIns="0" bIns="0"/>
          <a:lstStyle>
            <a:lvl1pPr>
              <a:defRPr>
                <a:solidFill>
                  <a:schemeClr val="bg1"/>
                </a:solidFill>
              </a:defRPr>
            </a:lvl1pPr>
          </a:lstStyle>
          <a:p>
            <a:r>
              <a:rPr lang="en-US" dirty="0"/>
              <a:t>Title</a:t>
            </a:r>
          </a:p>
        </p:txBody>
      </p:sp>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dirty="0"/>
          </a:p>
        </p:txBody>
      </p:sp>
    </p:spTree>
    <p:extLst>
      <p:ext uri="{BB962C8B-B14F-4D97-AF65-F5344CB8AC3E}">
        <p14:creationId xmlns:p14="http://schemas.microsoft.com/office/powerpoint/2010/main" val="31696157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374904"/>
            <a:ext cx="7428948" cy="618744"/>
          </a:xfrm>
        </p:spPr>
        <p:txBody>
          <a:bodyPr anchor="ctr"/>
          <a:lstStyle>
            <a:lvl1pPr>
              <a:defRPr sz="1800" b="1">
                <a:solidFill>
                  <a:srgbClr val="000000"/>
                </a:solidFill>
                <a:latin typeface="+mn-lt"/>
              </a:defRPr>
            </a:lvl1pPr>
          </a:lstStyle>
          <a:p>
            <a:r>
              <a:rPr lang="en-US" dirty="0" smtClean="0"/>
              <a:t>Title and Content layout: </a:t>
            </a:r>
            <a:r>
              <a:rPr lang="en-US" b="0" cap="none" dirty="0" smtClean="0"/>
              <a:t>See below for Subtitle details</a:t>
            </a:r>
            <a:endParaRPr lang="en-US" dirty="0"/>
          </a:p>
        </p:txBody>
      </p:sp>
      <p:sp>
        <p:nvSpPr>
          <p:cNvPr id="3" name="Content Placeholder 2"/>
          <p:cNvSpPr>
            <a:spLocks noGrp="1"/>
          </p:cNvSpPr>
          <p:nvPr>
            <p:ph idx="1" hasCustomPrompt="1"/>
          </p:nvPr>
        </p:nvSpPr>
        <p:spPr>
          <a:xfrm>
            <a:off x="711200" y="1362076"/>
            <a:ext cx="7404100" cy="2895600"/>
          </a:xfrm>
        </p:spPr>
        <p:txBody>
          <a:bodyPr/>
          <a:lstStyle>
            <a:lvl1pPr>
              <a:buClr>
                <a:schemeClr val="accent3"/>
              </a:buClr>
              <a:buFont typeface="Arial" pitchFamily="34" charset="0"/>
              <a:buChar char="•"/>
              <a:defRPr sz="1600" baseline="0">
                <a:solidFill>
                  <a:srgbClr val="000000"/>
                </a:solidFill>
              </a:defRPr>
            </a:lvl1pPr>
            <a:lvl2pPr marL="401638" indent="-173038">
              <a:buClr>
                <a:schemeClr val="accent3"/>
              </a:buClr>
              <a:buFont typeface="Arial" pitchFamily="34" charset="0"/>
              <a:buChar char="•"/>
              <a:defRPr sz="1600">
                <a:solidFill>
                  <a:srgbClr val="000000"/>
                </a:solidFill>
              </a:defRPr>
            </a:lvl2pPr>
            <a:lvl3pPr marL="684213" indent="-228600">
              <a:buClr>
                <a:schemeClr val="accent3"/>
              </a:buClr>
              <a:defRPr sz="1600">
                <a:solidFill>
                  <a:srgbClr val="000000"/>
                </a:solidFill>
              </a:defRPr>
            </a:lvl3pPr>
            <a:lvl4pPr marL="915988" indent="-228600">
              <a:buClr>
                <a:schemeClr val="accent3"/>
              </a:buClr>
              <a:defRPr sz="1600">
                <a:solidFill>
                  <a:srgbClr val="000000"/>
                </a:solidFill>
              </a:defRPr>
            </a:lvl4pPr>
            <a:lvl5pPr marL="1141413" indent="-228600">
              <a:buClr>
                <a:schemeClr val="accent3"/>
              </a:buClr>
              <a:defRPr sz="1600">
                <a:solidFill>
                  <a:srgbClr val="000000"/>
                </a:solidFill>
              </a:defRPr>
            </a:lvl5pPr>
          </a:lstStyle>
          <a:p>
            <a:r>
              <a:rPr lang="en-US" dirty="0" smtClean="0"/>
              <a:t>Title to be set in Bold All Caps. You will need to manually change the text of the Subtitle. It is to be set in upper/lower case, not bold.</a:t>
            </a:r>
            <a:endParaRPr lang="en-US" dirty="0"/>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415637" y="1072111"/>
            <a:ext cx="8312727" cy="3347879"/>
          </a:xfrm>
        </p:spPr>
        <p:txBody>
          <a:bodyPr/>
          <a:lstStyle>
            <a:lvl1pPr marL="0">
              <a:defRPr/>
            </a:lvl1pPr>
            <a:lvl2pPr marL="302575" indent="-151287">
              <a:buFont typeface="Wingdings" panose="05000000000000000000" pitchFamily="2" charset="2"/>
              <a:buChar char="§"/>
              <a:defRPr sz="1191"/>
            </a:lvl2pPr>
            <a:lvl3pPr marL="453862" indent="-151287">
              <a:buFont typeface="Calibri Light" panose="020F0302020204030204" pitchFamily="34" charset="0"/>
              <a:buChar char="−"/>
              <a:defRPr sz="1059">
                <a:solidFill>
                  <a:srgbClr val="0070C0"/>
                </a:solidFill>
              </a:defRPr>
            </a:lvl3pPr>
            <a:lvl4pPr marL="605150" indent="-151287">
              <a:defRPr sz="927"/>
            </a:lvl4pPr>
            <a:lvl5pPr marL="756437" indent="-151287">
              <a:buFont typeface="Courier New" panose="02070309020205020404" pitchFamily="49" charset="0"/>
              <a:buChar char="o"/>
              <a:defRPr sz="794">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415637" y="118612"/>
            <a:ext cx="8312727" cy="835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dirty="0"/>
          </a:p>
        </p:txBody>
      </p:sp>
      <p:sp>
        <p:nvSpPr>
          <p:cNvPr id="7" name="Title 1"/>
          <p:cNvSpPr>
            <a:spLocks noGrp="1"/>
          </p:cNvSpPr>
          <p:nvPr>
            <p:ph type="title" hasCustomPrompt="1"/>
          </p:nvPr>
        </p:nvSpPr>
        <p:spPr>
          <a:xfrm>
            <a:off x="596348" y="315713"/>
            <a:ext cx="7996483" cy="229945"/>
          </a:xfrm>
        </p:spPr>
        <p:txBody>
          <a:bodyPr lIns="0" tIns="0" rIns="0" bIns="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151678185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a:solidFill>
                  <a:schemeClr val="tx1"/>
                </a:solidFill>
              </a:defRPr>
            </a:lvl1pPr>
          </a:lstStyle>
          <a:p>
            <a:r>
              <a:rPr lang="en-US" dirty="0"/>
              <a:t>Title</a:t>
            </a:r>
          </a:p>
        </p:txBody>
      </p:sp>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dirty="0"/>
          </a:p>
        </p:txBody>
      </p:sp>
      <p:sp>
        <p:nvSpPr>
          <p:cNvPr id="6" name="Content Placeholder 11"/>
          <p:cNvSpPr>
            <a:spLocks noGrp="1"/>
          </p:cNvSpPr>
          <p:nvPr>
            <p:ph sz="quarter" idx="13"/>
          </p:nvPr>
        </p:nvSpPr>
        <p:spPr>
          <a:xfrm>
            <a:off x="415637" y="782707"/>
            <a:ext cx="8312727" cy="3637283"/>
          </a:xfrm>
        </p:spPr>
        <p:txBody>
          <a:bodyPr/>
          <a:lstStyle>
            <a:lvl1pPr marL="0">
              <a:defRPr/>
            </a:lvl1pPr>
            <a:lvl2pPr marL="302575" indent="-151287">
              <a:defRPr/>
            </a:lvl2pPr>
            <a:lvl3pPr marL="453862" indent="-151287">
              <a:defRPr/>
            </a:lvl3pPr>
            <a:lvl4pPr marL="605150" indent="-151287">
              <a:defRPr/>
            </a:lvl4pPr>
            <a:lvl5pPr marL="756437" indent="-15128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4797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with-Subtitle">
    <p:spTree>
      <p:nvGrpSpPr>
        <p:cNvPr id="1" name=""/>
        <p:cNvGrpSpPr/>
        <p:nvPr/>
      </p:nvGrpSpPr>
      <p:grpSpPr>
        <a:xfrm>
          <a:off x="0" y="0"/>
          <a:ext cx="0" cy="0"/>
          <a:chOff x="0" y="0"/>
          <a:chExt cx="0" cy="0"/>
        </a:xfrm>
      </p:grpSpPr>
      <p:sp>
        <p:nvSpPr>
          <p:cNvPr id="5" name="Rectangle 4"/>
          <p:cNvSpPr/>
          <p:nvPr userDrawn="1"/>
        </p:nvSpPr>
        <p:spPr>
          <a:xfrm>
            <a:off x="415637" y="79170"/>
            <a:ext cx="8312727" cy="835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dirty="0"/>
          </a:p>
        </p:txBody>
      </p:sp>
      <p:sp>
        <p:nvSpPr>
          <p:cNvPr id="10" name="Text Placeholder 9"/>
          <p:cNvSpPr>
            <a:spLocks noGrp="1"/>
          </p:cNvSpPr>
          <p:nvPr>
            <p:ph type="body" sz="quarter" idx="13" hasCustomPrompt="1"/>
          </p:nvPr>
        </p:nvSpPr>
        <p:spPr>
          <a:xfrm>
            <a:off x="411569" y="1000045"/>
            <a:ext cx="8316795" cy="229945"/>
          </a:xfrm>
        </p:spPr>
        <p:txBody>
          <a:bodyPr/>
          <a:lstStyle>
            <a:lvl1pPr marL="0" indent="0">
              <a:lnSpc>
                <a:spcPts val="1191"/>
              </a:lnSpc>
              <a:buNone/>
              <a:defRPr sz="1059" i="0">
                <a:latin typeface="+mj-lt"/>
              </a:defRPr>
            </a:lvl1pPr>
            <a:lvl2pPr marL="0" indent="0">
              <a:lnSpc>
                <a:spcPts val="1787"/>
              </a:lnSpc>
              <a:buNone/>
              <a:defRPr sz="1588">
                <a:latin typeface="+mj-lt"/>
              </a:defRPr>
            </a:lvl2pPr>
            <a:lvl3pPr marL="0" indent="0">
              <a:lnSpc>
                <a:spcPts val="1787"/>
              </a:lnSpc>
              <a:buNone/>
              <a:defRPr sz="1588">
                <a:latin typeface="+mj-lt"/>
              </a:defRPr>
            </a:lvl3pPr>
            <a:lvl4pPr marL="0" indent="0">
              <a:lnSpc>
                <a:spcPts val="1787"/>
              </a:lnSpc>
              <a:buNone/>
              <a:defRPr sz="1588">
                <a:latin typeface="+mj-lt"/>
              </a:defRPr>
            </a:lvl4pPr>
            <a:lvl5pPr marL="0" indent="0">
              <a:lnSpc>
                <a:spcPts val="1787"/>
              </a:lnSpc>
              <a:buNone/>
              <a:defRPr sz="1588">
                <a:latin typeface="+mj-lt"/>
              </a:defRPr>
            </a:lvl5pPr>
          </a:lstStyle>
          <a:p>
            <a:pPr lvl="0"/>
            <a:r>
              <a:rPr lang="en-US" dirty="0"/>
              <a:t>Subtitle or Pull Quote</a:t>
            </a:r>
          </a:p>
        </p:txBody>
      </p:sp>
      <p:sp>
        <p:nvSpPr>
          <p:cNvPr id="11" name="Content Placeholder 11"/>
          <p:cNvSpPr>
            <a:spLocks noGrp="1"/>
          </p:cNvSpPr>
          <p:nvPr>
            <p:ph sz="quarter" idx="14"/>
          </p:nvPr>
        </p:nvSpPr>
        <p:spPr>
          <a:xfrm>
            <a:off x="415637" y="1368619"/>
            <a:ext cx="8312727" cy="3051371"/>
          </a:xfrm>
        </p:spPr>
        <p:txBody>
          <a:bodyPr/>
          <a:lstStyle>
            <a:lvl1pPr marL="0">
              <a:defRPr/>
            </a:lvl1pPr>
            <a:lvl2pPr marL="302575" indent="-151287">
              <a:defRPr/>
            </a:lvl2pPr>
            <a:lvl3pPr marL="453862" indent="-151287">
              <a:defRPr/>
            </a:lvl3pPr>
            <a:lvl4pPr marL="605150" indent="-151287">
              <a:defRPr/>
            </a:lvl4pPr>
            <a:lvl5pPr marL="756437" indent="-15128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hasCustomPrompt="1"/>
          </p:nvPr>
        </p:nvSpPr>
        <p:spPr>
          <a:xfrm>
            <a:off x="596348" y="315713"/>
            <a:ext cx="7996483" cy="229945"/>
          </a:xfrm>
        </p:spPr>
        <p:txBody>
          <a:bodyPr lIns="0" tIns="0" rIns="0" bIns="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103341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with-Image-Header-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86" b="34081"/>
          <a:stretch/>
        </p:blipFill>
        <p:spPr>
          <a:xfrm>
            <a:off x="415637" y="92086"/>
            <a:ext cx="8312727" cy="1440180"/>
          </a:xfrm>
          <a:prstGeom prst="rect">
            <a:avLst/>
          </a:prstGeom>
        </p:spPr>
      </p:pic>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a:p>
        </p:txBody>
      </p:sp>
      <p:sp>
        <p:nvSpPr>
          <p:cNvPr id="10" name="Rectangle 9"/>
          <p:cNvSpPr/>
          <p:nvPr userDrawn="1"/>
        </p:nvSpPr>
        <p:spPr>
          <a:xfrm>
            <a:off x="831272" y="394645"/>
            <a:ext cx="7481455" cy="835062"/>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1" name="Title 1"/>
          <p:cNvSpPr>
            <a:spLocks noGrp="1"/>
          </p:cNvSpPr>
          <p:nvPr>
            <p:ph type="title" hasCustomPrompt="1"/>
          </p:nvPr>
        </p:nvSpPr>
        <p:spPr>
          <a:xfrm>
            <a:off x="1246907" y="691665"/>
            <a:ext cx="6650182" cy="241021"/>
          </a:xfrm>
        </p:spPr>
        <p:txBody>
          <a:bodyPr lIns="0" tIns="0" rIns="0" bIns="0"/>
          <a:lstStyle>
            <a:lvl1pPr>
              <a:defRPr>
                <a:solidFill>
                  <a:schemeClr val="bg1"/>
                </a:solidFill>
              </a:defRPr>
            </a:lvl1pPr>
          </a:lstStyle>
          <a:p>
            <a:r>
              <a:rPr lang="en-US" dirty="0"/>
              <a:t>Title</a:t>
            </a:r>
          </a:p>
        </p:txBody>
      </p:sp>
      <p:sp>
        <p:nvSpPr>
          <p:cNvPr id="9" name="Content Placeholder 11"/>
          <p:cNvSpPr>
            <a:spLocks noGrp="1"/>
          </p:cNvSpPr>
          <p:nvPr>
            <p:ph sz="quarter" idx="13"/>
          </p:nvPr>
        </p:nvSpPr>
        <p:spPr>
          <a:xfrm>
            <a:off x="415637" y="1604878"/>
            <a:ext cx="8312727" cy="2815112"/>
          </a:xfrm>
        </p:spPr>
        <p:txBody>
          <a:bodyPr/>
          <a:lstStyle>
            <a:lvl1pPr marL="0">
              <a:defRPr/>
            </a:lvl1pPr>
            <a:lvl2pPr marL="302575" indent="-151287">
              <a:defRPr/>
            </a:lvl2pPr>
            <a:lvl3pPr marL="453862" indent="-151287">
              <a:defRPr/>
            </a:lvl3pPr>
            <a:lvl4pPr marL="605150" indent="-151287">
              <a:defRPr/>
            </a:lvl4pPr>
            <a:lvl5pPr marL="756437" indent="-15128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0228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xt-with-Image-Header-1 Pull quot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86" b="34081"/>
          <a:stretch/>
        </p:blipFill>
        <p:spPr>
          <a:xfrm>
            <a:off x="415637" y="92086"/>
            <a:ext cx="8312727" cy="1440180"/>
          </a:xfrm>
          <a:prstGeom prst="rect">
            <a:avLst/>
          </a:prstGeom>
        </p:spPr>
      </p:pic>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a:p>
        </p:txBody>
      </p:sp>
      <p:sp>
        <p:nvSpPr>
          <p:cNvPr id="10" name="Rectangle 9"/>
          <p:cNvSpPr/>
          <p:nvPr userDrawn="1"/>
        </p:nvSpPr>
        <p:spPr>
          <a:xfrm>
            <a:off x="831272" y="394645"/>
            <a:ext cx="7481455" cy="835062"/>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1" name="Title 1"/>
          <p:cNvSpPr>
            <a:spLocks noGrp="1"/>
          </p:cNvSpPr>
          <p:nvPr>
            <p:ph type="title" hasCustomPrompt="1"/>
          </p:nvPr>
        </p:nvSpPr>
        <p:spPr>
          <a:xfrm>
            <a:off x="1246907" y="691665"/>
            <a:ext cx="6650182" cy="241021"/>
          </a:xfrm>
        </p:spPr>
        <p:txBody>
          <a:bodyPr lIns="0" tIns="0" rIns="0" bIns="0"/>
          <a:lstStyle>
            <a:lvl1pPr>
              <a:defRPr>
                <a:solidFill>
                  <a:schemeClr val="bg1"/>
                </a:solidFill>
              </a:defRPr>
            </a:lvl1pPr>
          </a:lstStyle>
          <a:p>
            <a:r>
              <a:rPr lang="en-US" dirty="0"/>
              <a:t>Title</a:t>
            </a:r>
          </a:p>
        </p:txBody>
      </p:sp>
      <p:sp>
        <p:nvSpPr>
          <p:cNvPr id="9" name="Content Placeholder 11"/>
          <p:cNvSpPr>
            <a:spLocks noGrp="1"/>
          </p:cNvSpPr>
          <p:nvPr>
            <p:ph sz="quarter" idx="13"/>
          </p:nvPr>
        </p:nvSpPr>
        <p:spPr>
          <a:xfrm>
            <a:off x="415637" y="1933836"/>
            <a:ext cx="8312727" cy="2486153"/>
          </a:xfrm>
        </p:spPr>
        <p:txBody>
          <a:bodyPr/>
          <a:lstStyle>
            <a:lvl1pPr marL="0">
              <a:defRPr/>
            </a:lvl1pPr>
            <a:lvl2pPr marL="302575" indent="-151287">
              <a:defRPr/>
            </a:lvl2pPr>
            <a:lvl3pPr marL="453862" indent="-151287">
              <a:defRPr/>
            </a:lvl3pPr>
            <a:lvl4pPr marL="605150" indent="-151287">
              <a:defRPr/>
            </a:lvl4pPr>
            <a:lvl5pPr marL="756437" indent="-15128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9"/>
          <p:cNvSpPr>
            <a:spLocks noGrp="1"/>
          </p:cNvSpPr>
          <p:nvPr>
            <p:ph type="body" sz="quarter" idx="14" hasCustomPrompt="1"/>
          </p:nvPr>
        </p:nvSpPr>
        <p:spPr>
          <a:xfrm>
            <a:off x="415635" y="1618079"/>
            <a:ext cx="8312729" cy="229945"/>
          </a:xfrm>
        </p:spPr>
        <p:txBody>
          <a:bodyPr/>
          <a:lstStyle>
            <a:lvl1pPr marL="0" indent="0">
              <a:lnSpc>
                <a:spcPts val="1191"/>
              </a:lnSpc>
              <a:buNone/>
              <a:defRPr sz="1059" i="0">
                <a:latin typeface="+mj-lt"/>
              </a:defRPr>
            </a:lvl1pPr>
            <a:lvl2pPr marL="0" indent="0">
              <a:lnSpc>
                <a:spcPts val="1787"/>
              </a:lnSpc>
              <a:buNone/>
              <a:defRPr sz="1588">
                <a:latin typeface="+mj-lt"/>
              </a:defRPr>
            </a:lvl2pPr>
            <a:lvl3pPr marL="0" indent="0">
              <a:lnSpc>
                <a:spcPts val="1787"/>
              </a:lnSpc>
              <a:buNone/>
              <a:defRPr sz="1588">
                <a:latin typeface="+mj-lt"/>
              </a:defRPr>
            </a:lvl3pPr>
            <a:lvl4pPr marL="0" indent="0">
              <a:lnSpc>
                <a:spcPts val="1787"/>
              </a:lnSpc>
              <a:buNone/>
              <a:defRPr sz="1588">
                <a:latin typeface="+mj-lt"/>
              </a:defRPr>
            </a:lvl4pPr>
            <a:lvl5pPr marL="0" indent="0">
              <a:lnSpc>
                <a:spcPts val="1787"/>
              </a:lnSpc>
              <a:buNone/>
              <a:defRPr sz="1588">
                <a:latin typeface="+mj-lt"/>
              </a:defRPr>
            </a:lvl5pPr>
          </a:lstStyle>
          <a:p>
            <a:pPr lvl="0"/>
            <a:r>
              <a:rPr lang="en-US" dirty="0"/>
              <a:t>Subtitle or Pull Quote</a:t>
            </a:r>
          </a:p>
        </p:txBody>
      </p:sp>
    </p:spTree>
    <p:extLst>
      <p:ext uri="{BB962C8B-B14F-4D97-AF65-F5344CB8AC3E}">
        <p14:creationId xmlns:p14="http://schemas.microsoft.com/office/powerpoint/2010/main" val="3195034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eting Your Nee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a:p>
        </p:txBody>
      </p:sp>
      <p:sp>
        <p:nvSpPr>
          <p:cNvPr id="5" name="Text Placeholder 4"/>
          <p:cNvSpPr>
            <a:spLocks noGrp="1"/>
          </p:cNvSpPr>
          <p:nvPr>
            <p:ph type="body" sz="quarter" idx="15" hasCustomPrompt="1"/>
          </p:nvPr>
        </p:nvSpPr>
        <p:spPr>
          <a:xfrm>
            <a:off x="442746" y="1933745"/>
            <a:ext cx="2355032" cy="723247"/>
          </a:xfrm>
          <a:ln>
            <a:solidFill>
              <a:schemeClr val="tx2"/>
            </a:solidFill>
          </a:ln>
        </p:spPr>
        <p:txBody>
          <a:bodyPr lIns="118872" tIns="118872" rIns="118872" bIns="118872" anchor="ctr"/>
          <a:lstStyle>
            <a:lvl1pPr marL="0" indent="0" algn="ctr">
              <a:lnSpc>
                <a:spcPts val="1191"/>
              </a:lnSpc>
              <a:buNone/>
              <a:defRPr sz="1059" b="0"/>
            </a:lvl1pPr>
            <a:lvl2pPr>
              <a:defRPr b="0"/>
            </a:lvl2pPr>
            <a:lvl3pPr>
              <a:defRPr b="0"/>
            </a:lvl3pPr>
            <a:lvl4pPr>
              <a:defRPr b="0"/>
            </a:lvl4pPr>
            <a:lvl5pPr>
              <a:defRPr b="0"/>
            </a:lvl5pPr>
          </a:lstStyle>
          <a:p>
            <a:pPr lvl="0"/>
            <a:r>
              <a:rPr lang="en-US" dirty="0"/>
              <a:t>Client Needs</a:t>
            </a:r>
          </a:p>
        </p:txBody>
      </p:sp>
      <p:sp>
        <p:nvSpPr>
          <p:cNvPr id="14" name="Text Placeholder 4"/>
          <p:cNvSpPr>
            <a:spLocks noGrp="1"/>
          </p:cNvSpPr>
          <p:nvPr>
            <p:ph type="body" sz="quarter" idx="16" hasCustomPrompt="1"/>
          </p:nvPr>
        </p:nvSpPr>
        <p:spPr>
          <a:xfrm>
            <a:off x="3408039" y="1933745"/>
            <a:ext cx="2355032" cy="723247"/>
          </a:xfrm>
          <a:ln>
            <a:solidFill>
              <a:schemeClr val="tx2"/>
            </a:solidFill>
          </a:ln>
        </p:spPr>
        <p:txBody>
          <a:bodyPr lIns="118872" tIns="118872" rIns="118872" bIns="118872" anchor="ctr"/>
          <a:lstStyle>
            <a:lvl1pPr marL="0" indent="0" algn="ctr">
              <a:lnSpc>
                <a:spcPts val="1191"/>
              </a:lnSpc>
              <a:buNone/>
              <a:defRPr sz="1059" b="0"/>
            </a:lvl1pPr>
            <a:lvl2pPr>
              <a:defRPr b="0"/>
            </a:lvl2pPr>
            <a:lvl3pPr>
              <a:defRPr b="0"/>
            </a:lvl3pPr>
            <a:lvl4pPr>
              <a:defRPr b="0"/>
            </a:lvl4pPr>
            <a:lvl5pPr>
              <a:defRPr b="0"/>
            </a:lvl5pPr>
          </a:lstStyle>
          <a:p>
            <a:pPr lvl="0"/>
            <a:r>
              <a:rPr lang="en-US" dirty="0"/>
              <a:t>Client Needs</a:t>
            </a:r>
          </a:p>
        </p:txBody>
      </p:sp>
      <p:sp>
        <p:nvSpPr>
          <p:cNvPr id="15" name="Text Placeholder 4"/>
          <p:cNvSpPr>
            <a:spLocks noGrp="1"/>
          </p:cNvSpPr>
          <p:nvPr>
            <p:ph type="body" sz="quarter" idx="17" hasCustomPrompt="1"/>
          </p:nvPr>
        </p:nvSpPr>
        <p:spPr>
          <a:xfrm>
            <a:off x="6373332" y="1946899"/>
            <a:ext cx="2355032" cy="723247"/>
          </a:xfrm>
          <a:ln>
            <a:solidFill>
              <a:schemeClr val="tx2"/>
            </a:solidFill>
          </a:ln>
        </p:spPr>
        <p:txBody>
          <a:bodyPr lIns="118872" tIns="118872" rIns="118872" bIns="118872" anchor="ctr"/>
          <a:lstStyle>
            <a:lvl1pPr marL="0" indent="0" algn="ctr">
              <a:lnSpc>
                <a:spcPts val="1191"/>
              </a:lnSpc>
              <a:buNone/>
              <a:defRPr sz="1059" b="0"/>
            </a:lvl1pPr>
            <a:lvl2pPr>
              <a:defRPr b="0"/>
            </a:lvl2pPr>
            <a:lvl3pPr>
              <a:defRPr b="0"/>
            </a:lvl3pPr>
            <a:lvl4pPr>
              <a:defRPr b="0"/>
            </a:lvl4pPr>
            <a:lvl5pPr>
              <a:defRPr b="0"/>
            </a:lvl5pPr>
          </a:lstStyle>
          <a:p>
            <a:pPr lvl="0"/>
            <a:r>
              <a:rPr lang="en-US" dirty="0"/>
              <a:t>Client Needs</a:t>
            </a:r>
          </a:p>
        </p:txBody>
      </p:sp>
      <p:sp>
        <p:nvSpPr>
          <p:cNvPr id="16" name="Text Placeholder 4"/>
          <p:cNvSpPr>
            <a:spLocks noGrp="1"/>
          </p:cNvSpPr>
          <p:nvPr>
            <p:ph type="body" sz="quarter" idx="18" hasCustomPrompt="1"/>
          </p:nvPr>
        </p:nvSpPr>
        <p:spPr>
          <a:xfrm>
            <a:off x="442746" y="2920087"/>
            <a:ext cx="2355032" cy="723247"/>
          </a:xfrm>
          <a:ln>
            <a:solidFill>
              <a:schemeClr val="tx2"/>
            </a:solidFill>
          </a:ln>
        </p:spPr>
        <p:txBody>
          <a:bodyPr lIns="118872" tIns="118872" rIns="118872" bIns="118872" anchor="ctr"/>
          <a:lstStyle>
            <a:lvl1pPr marL="0" indent="0" algn="ctr">
              <a:lnSpc>
                <a:spcPts val="1191"/>
              </a:lnSpc>
              <a:buNone/>
              <a:defRPr sz="1059" b="0"/>
            </a:lvl1pPr>
            <a:lvl2pPr>
              <a:defRPr b="0"/>
            </a:lvl2pPr>
            <a:lvl3pPr>
              <a:defRPr b="0"/>
            </a:lvl3pPr>
            <a:lvl4pPr>
              <a:defRPr b="0"/>
            </a:lvl4pPr>
            <a:lvl5pPr>
              <a:defRPr b="0"/>
            </a:lvl5pPr>
          </a:lstStyle>
          <a:p>
            <a:pPr lvl="0"/>
            <a:r>
              <a:rPr lang="en-US" dirty="0"/>
              <a:t>Client Needs</a:t>
            </a:r>
          </a:p>
        </p:txBody>
      </p:sp>
      <p:sp>
        <p:nvSpPr>
          <p:cNvPr id="17" name="Text Placeholder 4"/>
          <p:cNvSpPr>
            <a:spLocks noGrp="1"/>
          </p:cNvSpPr>
          <p:nvPr>
            <p:ph type="body" sz="quarter" idx="19" hasCustomPrompt="1"/>
          </p:nvPr>
        </p:nvSpPr>
        <p:spPr>
          <a:xfrm>
            <a:off x="3408039" y="2920087"/>
            <a:ext cx="2355032" cy="723247"/>
          </a:xfrm>
          <a:ln>
            <a:solidFill>
              <a:schemeClr val="tx2"/>
            </a:solidFill>
          </a:ln>
        </p:spPr>
        <p:txBody>
          <a:bodyPr lIns="118872" tIns="118872" rIns="118872" bIns="118872" anchor="ctr"/>
          <a:lstStyle>
            <a:lvl1pPr marL="0" indent="0" algn="ctr">
              <a:lnSpc>
                <a:spcPts val="1191"/>
              </a:lnSpc>
              <a:buNone/>
              <a:defRPr sz="1059" b="0"/>
            </a:lvl1pPr>
            <a:lvl2pPr>
              <a:defRPr b="0"/>
            </a:lvl2pPr>
            <a:lvl3pPr>
              <a:defRPr b="0"/>
            </a:lvl3pPr>
            <a:lvl4pPr>
              <a:defRPr b="0"/>
            </a:lvl4pPr>
            <a:lvl5pPr>
              <a:defRPr b="0"/>
            </a:lvl5pPr>
          </a:lstStyle>
          <a:p>
            <a:pPr lvl="0"/>
            <a:r>
              <a:rPr lang="en-US" dirty="0"/>
              <a:t>Client Needs</a:t>
            </a:r>
          </a:p>
        </p:txBody>
      </p:sp>
      <p:sp>
        <p:nvSpPr>
          <p:cNvPr id="18" name="Text Placeholder 4"/>
          <p:cNvSpPr>
            <a:spLocks noGrp="1"/>
          </p:cNvSpPr>
          <p:nvPr>
            <p:ph type="body" sz="quarter" idx="20" hasCustomPrompt="1"/>
          </p:nvPr>
        </p:nvSpPr>
        <p:spPr>
          <a:xfrm>
            <a:off x="6373332" y="2933241"/>
            <a:ext cx="2355032" cy="723247"/>
          </a:xfrm>
          <a:ln>
            <a:solidFill>
              <a:schemeClr val="tx2"/>
            </a:solidFill>
          </a:ln>
        </p:spPr>
        <p:txBody>
          <a:bodyPr lIns="118872" tIns="118872" rIns="118872" bIns="118872" anchor="ctr"/>
          <a:lstStyle>
            <a:lvl1pPr marL="0" indent="0" algn="ctr">
              <a:lnSpc>
                <a:spcPts val="1191"/>
              </a:lnSpc>
              <a:buNone/>
              <a:defRPr sz="1059" b="0"/>
            </a:lvl1pPr>
            <a:lvl2pPr>
              <a:defRPr b="0"/>
            </a:lvl2pPr>
            <a:lvl3pPr>
              <a:defRPr b="0"/>
            </a:lvl3pPr>
            <a:lvl4pPr>
              <a:defRPr b="0"/>
            </a:lvl4pPr>
            <a:lvl5pPr>
              <a:defRPr b="0"/>
            </a:lvl5pPr>
          </a:lstStyle>
          <a:p>
            <a:pPr lvl="0"/>
            <a:r>
              <a:rPr lang="en-US" dirty="0"/>
              <a:t>Client Needs</a:t>
            </a:r>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86" b="34081"/>
          <a:stretch/>
        </p:blipFill>
        <p:spPr>
          <a:xfrm>
            <a:off x="415637" y="92086"/>
            <a:ext cx="8312727" cy="1440180"/>
          </a:xfrm>
          <a:prstGeom prst="rect">
            <a:avLst/>
          </a:prstGeom>
        </p:spPr>
      </p:pic>
      <p:sp>
        <p:nvSpPr>
          <p:cNvPr id="21" name="Rectangle 20"/>
          <p:cNvSpPr/>
          <p:nvPr userDrawn="1"/>
        </p:nvSpPr>
        <p:spPr>
          <a:xfrm>
            <a:off x="831272" y="394645"/>
            <a:ext cx="7481455" cy="835062"/>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2" name="Title 1"/>
          <p:cNvSpPr>
            <a:spLocks noGrp="1"/>
          </p:cNvSpPr>
          <p:nvPr>
            <p:ph type="title" hasCustomPrompt="1"/>
          </p:nvPr>
        </p:nvSpPr>
        <p:spPr>
          <a:xfrm>
            <a:off x="1246907" y="691665"/>
            <a:ext cx="6650182" cy="241021"/>
          </a:xfrm>
        </p:spPr>
        <p:txBody>
          <a:bodyPr lIns="0" tIns="0" rIns="0" bIns="0"/>
          <a:lstStyle>
            <a:lvl1pPr>
              <a:defRPr>
                <a:solidFill>
                  <a:schemeClr val="bg1"/>
                </a:solidFill>
              </a:defRPr>
            </a:lvl1pPr>
          </a:lstStyle>
          <a:p>
            <a:r>
              <a:rPr lang="en-US" dirty="0"/>
              <a:t>Title</a:t>
            </a:r>
          </a:p>
        </p:txBody>
      </p:sp>
      <p:sp>
        <p:nvSpPr>
          <p:cNvPr id="23" name="Text Placeholder 9"/>
          <p:cNvSpPr>
            <a:spLocks noGrp="1"/>
          </p:cNvSpPr>
          <p:nvPr>
            <p:ph type="body" sz="quarter" idx="14" hasCustomPrompt="1"/>
          </p:nvPr>
        </p:nvSpPr>
        <p:spPr>
          <a:xfrm>
            <a:off x="415635" y="1618079"/>
            <a:ext cx="8312729" cy="229945"/>
          </a:xfrm>
        </p:spPr>
        <p:txBody>
          <a:bodyPr/>
          <a:lstStyle>
            <a:lvl1pPr marL="0" indent="0">
              <a:lnSpc>
                <a:spcPts val="1191"/>
              </a:lnSpc>
              <a:buNone/>
              <a:defRPr sz="1059" i="0">
                <a:latin typeface="+mj-lt"/>
              </a:defRPr>
            </a:lvl1pPr>
            <a:lvl2pPr marL="0" indent="0">
              <a:lnSpc>
                <a:spcPts val="1787"/>
              </a:lnSpc>
              <a:buNone/>
              <a:defRPr sz="1588">
                <a:latin typeface="+mj-lt"/>
              </a:defRPr>
            </a:lvl2pPr>
            <a:lvl3pPr marL="0" indent="0">
              <a:lnSpc>
                <a:spcPts val="1787"/>
              </a:lnSpc>
              <a:buNone/>
              <a:defRPr sz="1588">
                <a:latin typeface="+mj-lt"/>
              </a:defRPr>
            </a:lvl3pPr>
            <a:lvl4pPr marL="0" indent="0">
              <a:lnSpc>
                <a:spcPts val="1787"/>
              </a:lnSpc>
              <a:buNone/>
              <a:defRPr sz="1588">
                <a:latin typeface="+mj-lt"/>
              </a:defRPr>
            </a:lvl4pPr>
            <a:lvl5pPr marL="0" indent="0">
              <a:lnSpc>
                <a:spcPts val="1787"/>
              </a:lnSpc>
              <a:buNone/>
              <a:defRPr sz="1588">
                <a:latin typeface="+mj-lt"/>
              </a:defRPr>
            </a:lvl5pPr>
          </a:lstStyle>
          <a:p>
            <a:pPr lvl="0"/>
            <a:r>
              <a:rPr lang="en-US" dirty="0"/>
              <a:t>Subtitle or Pull Quote</a:t>
            </a:r>
          </a:p>
        </p:txBody>
      </p:sp>
    </p:spTree>
    <p:extLst>
      <p:ext uri="{BB962C8B-B14F-4D97-AF65-F5344CB8AC3E}">
        <p14:creationId xmlns:p14="http://schemas.microsoft.com/office/powerpoint/2010/main" val="3078881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ext-with-Image-Header-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a:p>
        </p:txBody>
      </p:sp>
      <p:sp>
        <p:nvSpPr>
          <p:cNvPr id="8" name="Content Placeholder 11"/>
          <p:cNvSpPr>
            <a:spLocks noGrp="1"/>
          </p:cNvSpPr>
          <p:nvPr>
            <p:ph sz="quarter" idx="13"/>
          </p:nvPr>
        </p:nvSpPr>
        <p:spPr>
          <a:xfrm>
            <a:off x="415636" y="1690383"/>
            <a:ext cx="8312726" cy="2696720"/>
          </a:xfrm>
        </p:spPr>
        <p:txBody>
          <a:bodyPr/>
          <a:lstStyle>
            <a:lvl1pPr marL="151287" indent="-151287">
              <a:defRPr/>
            </a:lvl1pPr>
            <a:lvl2pPr marL="302575" indent="-151287">
              <a:defRPr/>
            </a:lvl2pPr>
            <a:lvl3pPr marL="453862" indent="-151287">
              <a:defRPr/>
            </a:lvl3pPr>
            <a:lvl4pPr marL="605150" indent="-151287">
              <a:defRPr/>
            </a:lvl4pPr>
            <a:lvl5pPr marL="756437" indent="-15128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44" t="53073" r="1" b="11212"/>
          <a:stretch/>
        </p:blipFill>
        <p:spPr>
          <a:xfrm>
            <a:off x="415637" y="138127"/>
            <a:ext cx="8312726" cy="1440180"/>
          </a:xfrm>
          <a:prstGeom prst="rect">
            <a:avLst/>
          </a:prstGeom>
        </p:spPr>
      </p:pic>
      <p:sp>
        <p:nvSpPr>
          <p:cNvPr id="11" name="Rectangle 10"/>
          <p:cNvSpPr/>
          <p:nvPr userDrawn="1"/>
        </p:nvSpPr>
        <p:spPr>
          <a:xfrm>
            <a:off x="831272" y="440686"/>
            <a:ext cx="7481455" cy="835062"/>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2" name="Title 1"/>
          <p:cNvSpPr>
            <a:spLocks noGrp="1"/>
          </p:cNvSpPr>
          <p:nvPr>
            <p:ph type="title" hasCustomPrompt="1"/>
          </p:nvPr>
        </p:nvSpPr>
        <p:spPr>
          <a:xfrm>
            <a:off x="1246909" y="743245"/>
            <a:ext cx="6650182" cy="241021"/>
          </a:xfrm>
        </p:spPr>
        <p:txBody>
          <a:bodyPr lIns="0" tIns="0" rIns="0" bIns="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749627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ext-with-Image-Header-PullQuote-1">
    <p:spTree>
      <p:nvGrpSpPr>
        <p:cNvPr id="1" name=""/>
        <p:cNvGrpSpPr/>
        <p:nvPr/>
      </p:nvGrpSpPr>
      <p:grpSpPr>
        <a:xfrm>
          <a:off x="0" y="0"/>
          <a:ext cx="0" cy="0"/>
          <a:chOff x="0" y="0"/>
          <a:chExt cx="0" cy="0"/>
        </a:xfrm>
      </p:grpSpPr>
      <p:sp>
        <p:nvSpPr>
          <p:cNvPr id="14" name="Text Placeholder 9"/>
          <p:cNvSpPr>
            <a:spLocks noGrp="1"/>
          </p:cNvSpPr>
          <p:nvPr>
            <p:ph type="body" sz="quarter" idx="13" hasCustomPrompt="1"/>
          </p:nvPr>
        </p:nvSpPr>
        <p:spPr>
          <a:xfrm>
            <a:off x="415637" y="1681728"/>
            <a:ext cx="8312725" cy="229945"/>
          </a:xfrm>
        </p:spPr>
        <p:txBody>
          <a:bodyPr/>
          <a:lstStyle>
            <a:lvl1pPr marL="0" indent="0">
              <a:lnSpc>
                <a:spcPts val="1191"/>
              </a:lnSpc>
              <a:buNone/>
              <a:defRPr sz="1059" i="0">
                <a:latin typeface="+mj-lt"/>
              </a:defRPr>
            </a:lvl1pPr>
            <a:lvl2pPr marL="0" indent="0">
              <a:lnSpc>
                <a:spcPts val="1787"/>
              </a:lnSpc>
              <a:buNone/>
              <a:defRPr sz="1588">
                <a:latin typeface="+mj-lt"/>
              </a:defRPr>
            </a:lvl2pPr>
            <a:lvl3pPr marL="0" indent="0">
              <a:lnSpc>
                <a:spcPts val="1787"/>
              </a:lnSpc>
              <a:buNone/>
              <a:defRPr sz="1588">
                <a:latin typeface="+mj-lt"/>
              </a:defRPr>
            </a:lvl3pPr>
            <a:lvl4pPr marL="0" indent="0">
              <a:lnSpc>
                <a:spcPts val="1787"/>
              </a:lnSpc>
              <a:buNone/>
              <a:defRPr sz="1588">
                <a:latin typeface="+mj-lt"/>
              </a:defRPr>
            </a:lvl4pPr>
            <a:lvl5pPr marL="0" indent="0">
              <a:lnSpc>
                <a:spcPts val="1787"/>
              </a:lnSpc>
              <a:buNone/>
              <a:defRPr sz="1588">
                <a:latin typeface="+mj-lt"/>
              </a:defRPr>
            </a:lvl5pPr>
          </a:lstStyle>
          <a:p>
            <a:pPr lvl="0"/>
            <a:r>
              <a:rPr lang="en-US" dirty="0"/>
              <a:t>Subtitle or Pull Quote</a:t>
            </a:r>
          </a:p>
        </p:txBody>
      </p:sp>
      <p:sp>
        <p:nvSpPr>
          <p:cNvPr id="15" name="Footer Placeholder 2"/>
          <p:cNvSpPr>
            <a:spLocks noGrp="1"/>
          </p:cNvSpPr>
          <p:nvPr>
            <p:ph type="ftr" sz="quarter" idx="10"/>
          </p:nvPr>
        </p:nvSpPr>
        <p:spPr>
          <a:xfrm>
            <a:off x="831272" y="4735747"/>
            <a:ext cx="3086100" cy="102870"/>
          </a:xfrm>
        </p:spPr>
        <p:txBody>
          <a:bodyPr/>
          <a:lstStyle/>
          <a:p>
            <a:r>
              <a:rPr lang="en-US"/>
              <a:t>Gibson Dunn</a:t>
            </a:r>
            <a:endParaRPr lang="en-US" dirty="0"/>
          </a:p>
        </p:txBody>
      </p:sp>
      <p:sp>
        <p:nvSpPr>
          <p:cNvPr id="16" name="Slide Number Placeholder 3"/>
          <p:cNvSpPr>
            <a:spLocks noGrp="1"/>
          </p:cNvSpPr>
          <p:nvPr>
            <p:ph type="sldNum" sz="quarter" idx="11"/>
          </p:nvPr>
        </p:nvSpPr>
        <p:spPr>
          <a:xfrm>
            <a:off x="6255326" y="4735747"/>
            <a:ext cx="2057400" cy="102870"/>
          </a:xfrm>
        </p:spPr>
        <p:txBody>
          <a:bodyPr/>
          <a:lstStyle/>
          <a:p>
            <a:fld id="{30A836C0-7622-445A-9112-AD7284E076EE}" type="slidenum">
              <a:rPr lang="en-US" smtClean="0"/>
              <a:pPr/>
              <a:t>‹#›</a:t>
            </a:fld>
            <a:endParaRPr lang="en-US"/>
          </a:p>
        </p:txBody>
      </p:sp>
      <p:sp>
        <p:nvSpPr>
          <p:cNvPr id="17" name="Content Placeholder 11"/>
          <p:cNvSpPr>
            <a:spLocks noGrp="1"/>
          </p:cNvSpPr>
          <p:nvPr>
            <p:ph sz="quarter" idx="14"/>
          </p:nvPr>
        </p:nvSpPr>
        <p:spPr>
          <a:xfrm>
            <a:off x="415636" y="2015094"/>
            <a:ext cx="8312726" cy="2372009"/>
          </a:xfrm>
        </p:spPr>
        <p:txBody>
          <a:bodyPr/>
          <a:lstStyle>
            <a:lvl1pPr marL="151287" indent="-151287">
              <a:defRPr/>
            </a:lvl1pPr>
            <a:lvl2pPr marL="302575" indent="-151287">
              <a:defRPr/>
            </a:lvl2pPr>
            <a:lvl3pPr marL="453862" indent="-151287">
              <a:defRPr/>
            </a:lvl3pPr>
            <a:lvl4pPr marL="605150" indent="-151287">
              <a:defRPr/>
            </a:lvl4pPr>
            <a:lvl5pPr marL="756437" indent="-15128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44" t="53073" r="1" b="11212"/>
          <a:stretch/>
        </p:blipFill>
        <p:spPr>
          <a:xfrm>
            <a:off x="415637" y="138127"/>
            <a:ext cx="8312726" cy="1440180"/>
          </a:xfrm>
          <a:prstGeom prst="rect">
            <a:avLst/>
          </a:prstGeom>
        </p:spPr>
      </p:pic>
      <p:sp>
        <p:nvSpPr>
          <p:cNvPr id="19" name="Rectangle 18"/>
          <p:cNvSpPr/>
          <p:nvPr userDrawn="1"/>
        </p:nvSpPr>
        <p:spPr>
          <a:xfrm>
            <a:off x="831272" y="440686"/>
            <a:ext cx="7481455" cy="835062"/>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0" name="Title 1"/>
          <p:cNvSpPr>
            <a:spLocks noGrp="1"/>
          </p:cNvSpPr>
          <p:nvPr>
            <p:ph type="title" hasCustomPrompt="1"/>
          </p:nvPr>
        </p:nvSpPr>
        <p:spPr>
          <a:xfrm>
            <a:off x="1246909" y="743245"/>
            <a:ext cx="6650182" cy="241021"/>
          </a:xfrm>
        </p:spPr>
        <p:txBody>
          <a:bodyPr lIns="0" tIns="0" rIns="0" bIns="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1918841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verging Expertise">
    <p:spTree>
      <p:nvGrpSpPr>
        <p:cNvPr id="1" name=""/>
        <p:cNvGrpSpPr/>
        <p:nvPr/>
      </p:nvGrpSpPr>
      <p:grpSpPr>
        <a:xfrm>
          <a:off x="0" y="0"/>
          <a:ext cx="0" cy="0"/>
          <a:chOff x="0" y="0"/>
          <a:chExt cx="0" cy="0"/>
        </a:xfrm>
      </p:grpSpPr>
      <p:sp>
        <p:nvSpPr>
          <p:cNvPr id="5" name="Rectangle 4"/>
          <p:cNvSpPr/>
          <p:nvPr userDrawn="1"/>
        </p:nvSpPr>
        <p:spPr>
          <a:xfrm>
            <a:off x="415637" y="302559"/>
            <a:ext cx="8312727" cy="42358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1" name="Text Placeholder 10"/>
          <p:cNvSpPr>
            <a:spLocks noGrp="1"/>
          </p:cNvSpPr>
          <p:nvPr>
            <p:ph type="body" sz="quarter" idx="16" hasCustomPrompt="1"/>
          </p:nvPr>
        </p:nvSpPr>
        <p:spPr>
          <a:xfrm>
            <a:off x="5202671" y="1366768"/>
            <a:ext cx="3117273" cy="2874309"/>
          </a:xfrm>
        </p:spPr>
        <p:txBody>
          <a:bodyPr anchor="ctr"/>
          <a:lstStyle>
            <a:lvl1pPr marL="0" indent="0">
              <a:lnSpc>
                <a:spcPts val="1191"/>
              </a:lnSpc>
              <a:buNone/>
              <a:defRPr sz="1059">
                <a:solidFill>
                  <a:schemeClr val="bg1"/>
                </a:solidFill>
                <a:latin typeface="+mj-lt"/>
              </a:defRPr>
            </a:lvl1pPr>
            <a:lvl2pPr marL="151287" indent="0">
              <a:buNone/>
              <a:defRPr>
                <a:latin typeface="+mj-lt"/>
              </a:defRPr>
            </a:lvl2pPr>
            <a:lvl3pPr marL="302575" indent="0">
              <a:buNone/>
              <a:defRPr>
                <a:latin typeface="+mj-lt"/>
              </a:defRPr>
            </a:lvl3pPr>
            <a:lvl4pPr marL="453862" indent="0">
              <a:buNone/>
              <a:defRPr>
                <a:latin typeface="+mj-lt"/>
              </a:defRPr>
            </a:lvl4pPr>
            <a:lvl5pPr marL="605150" indent="0">
              <a:buNone/>
              <a:defRPr>
                <a:latin typeface="+mj-lt"/>
              </a:defRPr>
            </a:lvl5pPr>
          </a:lstStyle>
          <a:p>
            <a:pPr lvl="0"/>
            <a:r>
              <a:rPr lang="en-US" dirty="0"/>
              <a:t>Add description</a:t>
            </a:r>
          </a:p>
        </p:txBody>
      </p:sp>
      <p:sp>
        <p:nvSpPr>
          <p:cNvPr id="2" name="Title 1"/>
          <p:cNvSpPr>
            <a:spLocks noGrp="1"/>
          </p:cNvSpPr>
          <p:nvPr>
            <p:ph type="title" hasCustomPrompt="1"/>
          </p:nvPr>
        </p:nvSpPr>
        <p:spPr/>
        <p:txBody>
          <a:bodyPr lIns="0" tIns="0" rIns="0" bIns="0"/>
          <a:lstStyle>
            <a:lvl1pPr>
              <a:defRPr>
                <a:solidFill>
                  <a:schemeClr val="bg1"/>
                </a:solidFill>
              </a:defRPr>
            </a:lvl1pPr>
          </a:lstStyle>
          <a:p>
            <a:r>
              <a:rPr lang="en-US" dirty="0"/>
              <a:t>Title</a:t>
            </a:r>
          </a:p>
        </p:txBody>
      </p:sp>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dirty="0"/>
          </a:p>
        </p:txBody>
      </p:sp>
      <p:sp>
        <p:nvSpPr>
          <p:cNvPr id="9" name="Picture Placeholder 8"/>
          <p:cNvSpPr>
            <a:spLocks noGrp="1"/>
          </p:cNvSpPr>
          <p:nvPr>
            <p:ph type="pic" sz="quarter" idx="15"/>
          </p:nvPr>
        </p:nvSpPr>
        <p:spPr>
          <a:xfrm>
            <a:off x="831273" y="1366768"/>
            <a:ext cx="3948544" cy="2875359"/>
          </a:xfrm>
        </p:spPr>
        <p:txBody>
          <a:bodyPr anchor="ctr"/>
          <a:lstStyle>
            <a:lvl1pPr marL="0" indent="0" algn="ctr">
              <a:buNone/>
              <a:defRPr sz="1059">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3143885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with-Image-Header-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637" y="303568"/>
            <a:ext cx="8312727" cy="833045"/>
          </a:xfrm>
          <a:prstGeom prst="rect">
            <a:avLst/>
          </a:prstGeom>
        </p:spPr>
      </p:pic>
      <p:sp>
        <p:nvSpPr>
          <p:cNvPr id="2" name="Title 1"/>
          <p:cNvSpPr>
            <a:spLocks noGrp="1"/>
          </p:cNvSpPr>
          <p:nvPr>
            <p:ph type="title" hasCustomPrompt="1"/>
          </p:nvPr>
        </p:nvSpPr>
        <p:spPr>
          <a:xfrm>
            <a:off x="831273" y="605118"/>
            <a:ext cx="7065818" cy="229945"/>
          </a:xfrm>
        </p:spPr>
        <p:txBody>
          <a:bodyPr lIns="0" tIns="0" rIns="0" bIns="0"/>
          <a:lstStyle>
            <a:lvl1pPr>
              <a:defRPr>
                <a:solidFill>
                  <a:schemeClr val="bg1"/>
                </a:solidFill>
              </a:defRPr>
            </a:lvl1pPr>
          </a:lstStyle>
          <a:p>
            <a:r>
              <a:rPr lang="en-US" dirty="0"/>
              <a:t>Title</a:t>
            </a:r>
          </a:p>
        </p:txBody>
      </p:sp>
      <p:sp>
        <p:nvSpPr>
          <p:cNvPr id="9" name="Rectangle 8"/>
          <p:cNvSpPr/>
          <p:nvPr userDrawn="1"/>
        </p:nvSpPr>
        <p:spPr>
          <a:xfrm>
            <a:off x="415637" y="1058956"/>
            <a:ext cx="8312727" cy="7866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8" name="Content Placeholder 11"/>
          <p:cNvSpPr>
            <a:spLocks noGrp="1"/>
          </p:cNvSpPr>
          <p:nvPr>
            <p:ph sz="quarter" idx="13"/>
          </p:nvPr>
        </p:nvSpPr>
        <p:spPr>
          <a:xfrm>
            <a:off x="415636" y="1276009"/>
            <a:ext cx="8312726" cy="3111094"/>
          </a:xfrm>
        </p:spPr>
        <p:txBody>
          <a:bodyPr/>
          <a:lstStyle>
            <a:lvl1pPr marL="151287" indent="-151287">
              <a:defRPr/>
            </a:lvl1pPr>
            <a:lvl2pPr marL="302575" indent="-151287">
              <a:defRPr/>
            </a:lvl2pPr>
            <a:lvl3pPr marL="453862" indent="-151287">
              <a:defRPr/>
            </a:lvl3pPr>
            <a:lvl4pPr marL="605150" indent="-151287">
              <a:defRPr/>
            </a:lvl4pPr>
            <a:lvl5pPr marL="756437" indent="-15128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467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374904"/>
            <a:ext cx="7428948" cy="618744"/>
          </a:xfrm>
        </p:spPr>
        <p:txBody>
          <a:bodyPr anchor="ctr"/>
          <a:lstStyle>
            <a:lvl1pPr>
              <a:defRPr sz="1800" b="1">
                <a:solidFill>
                  <a:srgbClr val="000000"/>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1200" y="1361661"/>
            <a:ext cx="3641035" cy="3067050"/>
          </a:xfrm>
        </p:spPr>
        <p:txBody>
          <a:bodyPr/>
          <a:lstStyle>
            <a:lvl1pPr>
              <a:buClr>
                <a:schemeClr val="accent3"/>
              </a:buClr>
              <a:buFont typeface="Arial" pitchFamily="34" charset="0"/>
              <a:buChar char="•"/>
              <a:defRPr sz="1600"/>
            </a:lvl1pPr>
            <a:lvl2pPr marL="401638" indent="-173038">
              <a:buClr>
                <a:schemeClr val="accent3"/>
              </a:buClr>
              <a:buFont typeface="Arial" pitchFamily="34" charset="0"/>
              <a:buChar char="•"/>
              <a:defRPr sz="1600"/>
            </a:lvl2pPr>
            <a:lvl3pPr marL="684213" indent="-228600">
              <a:buClr>
                <a:schemeClr val="accent3"/>
              </a:buClr>
              <a:defRPr sz="1600"/>
            </a:lvl3pPr>
            <a:lvl4pPr>
              <a:buClr>
                <a:schemeClr val="accent3"/>
              </a:buClr>
              <a:defRPr sz="1600"/>
            </a:lvl4pPr>
            <a:lvl5pPr>
              <a:buClr>
                <a:schemeClr val="accent3"/>
              </a:buClr>
              <a:defRPr sz="1600"/>
            </a:lvl5pPr>
          </a:lstStyle>
          <a:p>
            <a:pPr lvl="0"/>
            <a:r>
              <a:rPr lang="en-US" smtClean="0"/>
              <a:t>Edit Master text styles</a:t>
            </a:r>
          </a:p>
          <a:p>
            <a:pPr lvl="1"/>
            <a:r>
              <a:rPr lang="en-US" smtClean="0"/>
              <a:t>Second level</a:t>
            </a:r>
          </a:p>
          <a:p>
            <a:pPr lvl="2"/>
            <a:r>
              <a:rPr lang="en-US" smtClean="0"/>
              <a:t>Third level</a:t>
            </a:r>
          </a:p>
        </p:txBody>
      </p:sp>
      <p:sp>
        <p:nvSpPr>
          <p:cNvPr id="8" name="Content Placeholder 2"/>
          <p:cNvSpPr>
            <a:spLocks noGrp="1"/>
          </p:cNvSpPr>
          <p:nvPr>
            <p:ph idx="13"/>
          </p:nvPr>
        </p:nvSpPr>
        <p:spPr>
          <a:xfrm>
            <a:off x="4572000" y="1361661"/>
            <a:ext cx="3641035" cy="3067050"/>
          </a:xfrm>
        </p:spPr>
        <p:txBody>
          <a:bodyPr/>
          <a:lstStyle>
            <a:lvl1pPr>
              <a:buClr>
                <a:schemeClr val="accent3"/>
              </a:buClr>
              <a:buFont typeface="Arial" pitchFamily="34" charset="0"/>
              <a:buChar char="•"/>
              <a:defRPr sz="1600">
                <a:solidFill>
                  <a:sysClr val="windowText" lastClr="000000"/>
                </a:solidFill>
              </a:defRPr>
            </a:lvl1pPr>
            <a:lvl2pPr marL="347663" indent="-173038">
              <a:buClr>
                <a:schemeClr val="accent3"/>
              </a:buClr>
              <a:buFont typeface="Arial" pitchFamily="34" charset="0"/>
              <a:buChar char="•"/>
              <a:defRPr sz="1600">
                <a:solidFill>
                  <a:sysClr val="windowText" lastClr="000000"/>
                </a:solidFill>
              </a:defRPr>
            </a:lvl2pPr>
            <a:lvl3pPr marL="685800" indent="-230188">
              <a:buClr>
                <a:schemeClr val="accent3"/>
              </a:buClr>
              <a:defRPr sz="1600">
                <a:solidFill>
                  <a:sysClr val="windowText" lastClr="000000"/>
                </a:solidFill>
              </a:defRPr>
            </a:lvl3pPr>
            <a:lvl4pPr>
              <a:buClr>
                <a:schemeClr val="accent3"/>
              </a:buClr>
              <a:defRPr sz="1600"/>
            </a:lvl4pPr>
            <a:lvl5pPr>
              <a:buClr>
                <a:schemeClr val="accent3"/>
              </a:buClr>
              <a:defRPr sz="1600"/>
            </a:lvl5pPr>
          </a:lstStyle>
          <a:p>
            <a:pPr lvl="0"/>
            <a:r>
              <a:rPr lang="en-US" smtClean="0"/>
              <a:t>Edit Master text styles</a:t>
            </a:r>
          </a:p>
          <a:p>
            <a:pPr lvl="1"/>
            <a:r>
              <a:rPr lang="en-US" smtClean="0"/>
              <a:t>Second level</a:t>
            </a:r>
          </a:p>
          <a:p>
            <a:pPr lvl="2"/>
            <a:r>
              <a:rPr lang="en-US" smtClean="0"/>
              <a:t>Third level</a:t>
            </a:r>
          </a:p>
        </p:txBody>
      </p:sp>
      <p:sp>
        <p:nvSpPr>
          <p:cNvPr id="9" name="Rectangle 8"/>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with-Image-Header-PullQuote-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637" y="303568"/>
            <a:ext cx="8312727" cy="833045"/>
          </a:xfrm>
          <a:prstGeom prst="rect">
            <a:avLst/>
          </a:prstGeom>
        </p:spPr>
      </p:pic>
      <p:sp>
        <p:nvSpPr>
          <p:cNvPr id="2" name="Title 1"/>
          <p:cNvSpPr>
            <a:spLocks noGrp="1"/>
          </p:cNvSpPr>
          <p:nvPr>
            <p:ph type="title" hasCustomPrompt="1"/>
          </p:nvPr>
        </p:nvSpPr>
        <p:spPr>
          <a:xfrm>
            <a:off x="831273" y="605118"/>
            <a:ext cx="7065818" cy="229945"/>
          </a:xfrm>
        </p:spPr>
        <p:txBody>
          <a:bodyPr lIns="0" tIns="0" rIns="0" bIns="0"/>
          <a:lstStyle>
            <a:lvl1pPr>
              <a:defRPr>
                <a:solidFill>
                  <a:schemeClr val="bg1"/>
                </a:solidFill>
              </a:defRPr>
            </a:lvl1pPr>
          </a:lstStyle>
          <a:p>
            <a:r>
              <a:rPr lang="en-US" dirty="0"/>
              <a:t>Title</a:t>
            </a:r>
          </a:p>
        </p:txBody>
      </p:sp>
      <p:sp>
        <p:nvSpPr>
          <p:cNvPr id="9" name="Rectangle 8"/>
          <p:cNvSpPr/>
          <p:nvPr userDrawn="1"/>
        </p:nvSpPr>
        <p:spPr>
          <a:xfrm>
            <a:off x="415637" y="1058956"/>
            <a:ext cx="8312727" cy="7866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8" name="Text Placeholder 9"/>
          <p:cNvSpPr>
            <a:spLocks noGrp="1"/>
          </p:cNvSpPr>
          <p:nvPr>
            <p:ph type="body" sz="quarter" idx="13" hasCustomPrompt="1"/>
          </p:nvPr>
        </p:nvSpPr>
        <p:spPr>
          <a:xfrm>
            <a:off x="415635" y="1221110"/>
            <a:ext cx="8312726" cy="229945"/>
          </a:xfrm>
        </p:spPr>
        <p:txBody>
          <a:bodyPr/>
          <a:lstStyle>
            <a:lvl1pPr marL="0" indent="0">
              <a:lnSpc>
                <a:spcPts val="1191"/>
              </a:lnSpc>
              <a:buNone/>
              <a:defRPr sz="1059" i="0">
                <a:latin typeface="+mj-lt"/>
              </a:defRPr>
            </a:lvl1pPr>
            <a:lvl2pPr marL="0" indent="0">
              <a:lnSpc>
                <a:spcPts val="1787"/>
              </a:lnSpc>
              <a:buNone/>
              <a:defRPr sz="1588">
                <a:latin typeface="+mj-lt"/>
              </a:defRPr>
            </a:lvl2pPr>
            <a:lvl3pPr marL="0" indent="0">
              <a:lnSpc>
                <a:spcPts val="1787"/>
              </a:lnSpc>
              <a:buNone/>
              <a:defRPr sz="1588">
                <a:latin typeface="+mj-lt"/>
              </a:defRPr>
            </a:lvl3pPr>
            <a:lvl4pPr marL="0" indent="0">
              <a:lnSpc>
                <a:spcPts val="1787"/>
              </a:lnSpc>
              <a:buNone/>
              <a:defRPr sz="1588">
                <a:latin typeface="+mj-lt"/>
              </a:defRPr>
            </a:lvl4pPr>
            <a:lvl5pPr marL="0" indent="0">
              <a:lnSpc>
                <a:spcPts val="1787"/>
              </a:lnSpc>
              <a:buNone/>
              <a:defRPr sz="1588">
                <a:latin typeface="+mj-lt"/>
              </a:defRPr>
            </a:lvl5pPr>
          </a:lstStyle>
          <a:p>
            <a:pPr lvl="0"/>
            <a:r>
              <a:rPr lang="en-US" dirty="0"/>
              <a:t>Subtitle or Pull Quote</a:t>
            </a:r>
          </a:p>
        </p:txBody>
      </p:sp>
      <p:sp>
        <p:nvSpPr>
          <p:cNvPr id="11" name="Content Placeholder 11"/>
          <p:cNvSpPr>
            <a:spLocks noGrp="1"/>
          </p:cNvSpPr>
          <p:nvPr>
            <p:ph sz="quarter" idx="14"/>
          </p:nvPr>
        </p:nvSpPr>
        <p:spPr>
          <a:xfrm>
            <a:off x="415636" y="1534544"/>
            <a:ext cx="8312726" cy="2852559"/>
          </a:xfrm>
        </p:spPr>
        <p:txBody>
          <a:bodyPr/>
          <a:lstStyle>
            <a:lvl1pPr marL="151287" indent="-151287">
              <a:defRPr/>
            </a:lvl1pPr>
            <a:lvl2pPr marL="302575" indent="-151287">
              <a:defRPr/>
            </a:lvl2pPr>
            <a:lvl3pPr marL="453862" indent="-151287">
              <a:defRPr/>
            </a:lvl3pPr>
            <a:lvl4pPr marL="605150" indent="-151287">
              <a:defRPr/>
            </a:lvl4pPr>
            <a:lvl5pPr marL="756437" indent="-15128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6322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Comparison-Image-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dirty="0"/>
          </a:p>
        </p:txBody>
      </p:sp>
      <p:sp>
        <p:nvSpPr>
          <p:cNvPr id="10" name="Text Placeholder 9"/>
          <p:cNvSpPr>
            <a:spLocks noGrp="1"/>
          </p:cNvSpPr>
          <p:nvPr>
            <p:ph type="body" sz="quarter" idx="13" hasCustomPrompt="1"/>
          </p:nvPr>
        </p:nvSpPr>
        <p:spPr>
          <a:xfrm>
            <a:off x="415637" y="1200457"/>
            <a:ext cx="3948545" cy="229945"/>
          </a:xfrm>
        </p:spPr>
        <p:txBody>
          <a:bodyPr/>
          <a:lstStyle>
            <a:lvl1pPr marL="0" indent="0">
              <a:lnSpc>
                <a:spcPts val="1191"/>
              </a:lnSpc>
              <a:buNone/>
              <a:defRPr sz="1059" i="0" u="none">
                <a:latin typeface="+mj-lt"/>
              </a:defRPr>
            </a:lvl1pPr>
            <a:lvl2pPr marL="0" indent="0">
              <a:lnSpc>
                <a:spcPts val="1787"/>
              </a:lnSpc>
              <a:buNone/>
              <a:defRPr sz="1588">
                <a:latin typeface="+mj-lt"/>
              </a:defRPr>
            </a:lvl2pPr>
            <a:lvl3pPr marL="0" indent="0">
              <a:lnSpc>
                <a:spcPts val="1787"/>
              </a:lnSpc>
              <a:buNone/>
              <a:defRPr sz="1588">
                <a:latin typeface="+mj-lt"/>
              </a:defRPr>
            </a:lvl3pPr>
            <a:lvl4pPr marL="0" indent="0">
              <a:lnSpc>
                <a:spcPts val="1787"/>
              </a:lnSpc>
              <a:buNone/>
              <a:defRPr sz="1588">
                <a:latin typeface="+mj-lt"/>
              </a:defRPr>
            </a:lvl4pPr>
            <a:lvl5pPr marL="0" indent="0">
              <a:lnSpc>
                <a:spcPts val="1787"/>
              </a:lnSpc>
              <a:buNone/>
              <a:defRPr sz="1588">
                <a:latin typeface="+mj-lt"/>
              </a:defRPr>
            </a:lvl5pPr>
          </a:lstStyle>
          <a:p>
            <a:pPr lvl="0"/>
            <a:r>
              <a:rPr lang="en-US" dirty="0"/>
              <a:t>Subtitle or Pull Quote</a:t>
            </a:r>
          </a:p>
        </p:txBody>
      </p:sp>
      <p:sp>
        <p:nvSpPr>
          <p:cNvPr id="8" name="Text Placeholder 9"/>
          <p:cNvSpPr>
            <a:spLocks noGrp="1"/>
          </p:cNvSpPr>
          <p:nvPr>
            <p:ph type="body" sz="quarter" idx="14" hasCustomPrompt="1"/>
          </p:nvPr>
        </p:nvSpPr>
        <p:spPr>
          <a:xfrm>
            <a:off x="4779818" y="1197256"/>
            <a:ext cx="3948545" cy="229945"/>
          </a:xfrm>
        </p:spPr>
        <p:txBody>
          <a:bodyPr/>
          <a:lstStyle>
            <a:lvl1pPr marL="0" indent="0">
              <a:lnSpc>
                <a:spcPts val="1191"/>
              </a:lnSpc>
              <a:buNone/>
              <a:defRPr sz="1059" i="0" u="none">
                <a:latin typeface="+mj-lt"/>
              </a:defRPr>
            </a:lvl1pPr>
            <a:lvl2pPr marL="0" indent="0">
              <a:lnSpc>
                <a:spcPts val="1787"/>
              </a:lnSpc>
              <a:buNone/>
              <a:defRPr sz="1588">
                <a:latin typeface="+mj-lt"/>
              </a:defRPr>
            </a:lvl2pPr>
            <a:lvl3pPr marL="0" indent="0">
              <a:lnSpc>
                <a:spcPts val="1787"/>
              </a:lnSpc>
              <a:buNone/>
              <a:defRPr sz="1588">
                <a:latin typeface="+mj-lt"/>
              </a:defRPr>
            </a:lvl3pPr>
            <a:lvl4pPr marL="0" indent="0">
              <a:lnSpc>
                <a:spcPts val="1787"/>
              </a:lnSpc>
              <a:buNone/>
              <a:defRPr sz="1588">
                <a:latin typeface="+mj-lt"/>
              </a:defRPr>
            </a:lvl4pPr>
            <a:lvl5pPr marL="0" indent="0">
              <a:lnSpc>
                <a:spcPts val="1787"/>
              </a:lnSpc>
              <a:buNone/>
              <a:defRPr sz="1588">
                <a:latin typeface="+mj-lt"/>
              </a:defRPr>
            </a:lvl5pPr>
          </a:lstStyle>
          <a:p>
            <a:pPr lvl="0"/>
            <a:r>
              <a:rPr lang="en-US" dirty="0"/>
              <a:t>Subtitle or Pull Quote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637" y="303568"/>
            <a:ext cx="8312727" cy="833045"/>
          </a:xfrm>
          <a:prstGeom prst="rect">
            <a:avLst/>
          </a:prstGeom>
        </p:spPr>
      </p:pic>
      <p:sp>
        <p:nvSpPr>
          <p:cNvPr id="12" name="Title 1"/>
          <p:cNvSpPr>
            <a:spLocks noGrp="1"/>
          </p:cNvSpPr>
          <p:nvPr>
            <p:ph type="title" hasCustomPrompt="1"/>
          </p:nvPr>
        </p:nvSpPr>
        <p:spPr>
          <a:xfrm>
            <a:off x="831273" y="605118"/>
            <a:ext cx="7065818" cy="229945"/>
          </a:xfrm>
        </p:spPr>
        <p:txBody>
          <a:bodyPr lIns="0" tIns="0" rIns="0" bIns="0"/>
          <a:lstStyle>
            <a:lvl1pPr>
              <a:defRPr>
                <a:solidFill>
                  <a:schemeClr val="bg1"/>
                </a:solidFill>
              </a:defRPr>
            </a:lvl1pPr>
          </a:lstStyle>
          <a:p>
            <a:r>
              <a:rPr lang="en-US" dirty="0"/>
              <a:t>Title</a:t>
            </a:r>
          </a:p>
        </p:txBody>
      </p:sp>
      <p:sp>
        <p:nvSpPr>
          <p:cNvPr id="13" name="Rectangle 12"/>
          <p:cNvSpPr/>
          <p:nvPr userDrawn="1"/>
        </p:nvSpPr>
        <p:spPr>
          <a:xfrm>
            <a:off x="415637" y="1058956"/>
            <a:ext cx="8312727" cy="7866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5" name="Content Placeholder 11"/>
          <p:cNvSpPr>
            <a:spLocks noGrp="1"/>
          </p:cNvSpPr>
          <p:nvPr>
            <p:ph sz="quarter" idx="17"/>
          </p:nvPr>
        </p:nvSpPr>
        <p:spPr>
          <a:xfrm>
            <a:off x="4779818" y="1590451"/>
            <a:ext cx="3948545" cy="2854708"/>
          </a:xfrm>
        </p:spPr>
        <p:txBody>
          <a:bodyPr/>
          <a:lstStyle>
            <a:lvl2pPr marL="229957">
              <a:defRPr/>
            </a:lvl2pPr>
            <a:lvl3pPr marL="381244">
              <a:defRPr/>
            </a:lvl3pPr>
            <a:lvl4pPr marL="532532">
              <a:defRPr/>
            </a:lvl4pPr>
            <a:lvl5pPr marL="683819">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1"/>
          <p:cNvSpPr>
            <a:spLocks noGrp="1"/>
          </p:cNvSpPr>
          <p:nvPr>
            <p:ph sz="quarter" idx="18"/>
          </p:nvPr>
        </p:nvSpPr>
        <p:spPr>
          <a:xfrm>
            <a:off x="415637" y="1590451"/>
            <a:ext cx="3948545" cy="2854708"/>
          </a:xfrm>
        </p:spPr>
        <p:txBody>
          <a:bodyPr/>
          <a:lstStyle>
            <a:lvl2pPr marL="229957">
              <a:defRPr/>
            </a:lvl2pPr>
            <a:lvl3pPr marL="381244">
              <a:defRPr/>
            </a:lvl3pPr>
            <a:lvl4pPr marL="532532">
              <a:defRPr/>
            </a:lvl4pPr>
            <a:lvl5pPr marL="683819">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2067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ext-with-Image-Hea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00" b="46800"/>
          <a:stretch/>
        </p:blipFill>
        <p:spPr>
          <a:xfrm>
            <a:off x="415637" y="302559"/>
            <a:ext cx="8312727" cy="835062"/>
          </a:xfrm>
          <a:prstGeom prst="rect">
            <a:avLst/>
          </a:prstGeom>
        </p:spPr>
      </p:pic>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a:p>
        </p:txBody>
      </p:sp>
      <p:sp>
        <p:nvSpPr>
          <p:cNvPr id="2" name="Title 1"/>
          <p:cNvSpPr>
            <a:spLocks noGrp="1"/>
          </p:cNvSpPr>
          <p:nvPr>
            <p:ph type="title" hasCustomPrompt="1"/>
          </p:nvPr>
        </p:nvSpPr>
        <p:spPr>
          <a:xfrm>
            <a:off x="831273" y="605118"/>
            <a:ext cx="7065818" cy="229945"/>
          </a:xfrm>
        </p:spPr>
        <p:txBody>
          <a:bodyPr lIns="0" tIns="0" rIns="0" bIns="0"/>
          <a:lstStyle>
            <a:lvl1pPr>
              <a:defRPr>
                <a:solidFill>
                  <a:schemeClr val="bg1"/>
                </a:solidFill>
              </a:defRPr>
            </a:lvl1pPr>
          </a:lstStyle>
          <a:p>
            <a:r>
              <a:rPr lang="en-US" dirty="0"/>
              <a:t>Title</a:t>
            </a:r>
          </a:p>
        </p:txBody>
      </p:sp>
      <p:sp>
        <p:nvSpPr>
          <p:cNvPr id="9" name="Rectangle 8"/>
          <p:cNvSpPr/>
          <p:nvPr userDrawn="1"/>
        </p:nvSpPr>
        <p:spPr>
          <a:xfrm>
            <a:off x="415637" y="1058956"/>
            <a:ext cx="8312727" cy="7866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1" name="Content Placeholder 11"/>
          <p:cNvSpPr>
            <a:spLocks noGrp="1"/>
          </p:cNvSpPr>
          <p:nvPr>
            <p:ph sz="quarter" idx="14"/>
          </p:nvPr>
        </p:nvSpPr>
        <p:spPr>
          <a:xfrm>
            <a:off x="415636" y="1249700"/>
            <a:ext cx="8312726" cy="3137404"/>
          </a:xfrm>
        </p:spPr>
        <p:txBody>
          <a:bodyPr/>
          <a:lstStyle>
            <a:lvl1pPr marL="151287" indent="-151287">
              <a:defRPr/>
            </a:lvl1pPr>
            <a:lvl2pPr marL="302575" indent="-151287">
              <a:defRPr/>
            </a:lvl2pPr>
            <a:lvl3pPr marL="453862" indent="-151287">
              <a:defRPr/>
            </a:lvl3pPr>
            <a:lvl4pPr marL="605150" indent="-151287">
              <a:defRPr/>
            </a:lvl4pPr>
            <a:lvl5pPr marL="756437" indent="-15128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0177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ext-with-Image-Header-PullQuote-3">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00" b="46800"/>
          <a:stretch/>
        </p:blipFill>
        <p:spPr>
          <a:xfrm>
            <a:off x="415637" y="302559"/>
            <a:ext cx="8312727" cy="835062"/>
          </a:xfrm>
          <a:prstGeom prst="rect">
            <a:avLst/>
          </a:prstGeom>
        </p:spPr>
      </p:pic>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a:p>
        </p:txBody>
      </p:sp>
      <p:sp>
        <p:nvSpPr>
          <p:cNvPr id="2" name="Title 1"/>
          <p:cNvSpPr>
            <a:spLocks noGrp="1"/>
          </p:cNvSpPr>
          <p:nvPr>
            <p:ph type="title" hasCustomPrompt="1"/>
          </p:nvPr>
        </p:nvSpPr>
        <p:spPr>
          <a:xfrm>
            <a:off x="831273" y="605118"/>
            <a:ext cx="7065818" cy="229945"/>
          </a:xfrm>
        </p:spPr>
        <p:txBody>
          <a:bodyPr lIns="0" tIns="0" rIns="0" bIns="0"/>
          <a:lstStyle>
            <a:lvl1pPr>
              <a:defRPr>
                <a:solidFill>
                  <a:schemeClr val="bg1"/>
                </a:solidFill>
              </a:defRPr>
            </a:lvl1pPr>
          </a:lstStyle>
          <a:p>
            <a:r>
              <a:rPr lang="en-US" dirty="0"/>
              <a:t>Title</a:t>
            </a:r>
          </a:p>
        </p:txBody>
      </p:sp>
      <p:sp>
        <p:nvSpPr>
          <p:cNvPr id="9" name="Rectangle 8"/>
          <p:cNvSpPr/>
          <p:nvPr userDrawn="1"/>
        </p:nvSpPr>
        <p:spPr>
          <a:xfrm>
            <a:off x="415637" y="1058956"/>
            <a:ext cx="8312727" cy="7866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8" name="Text Placeholder 9"/>
          <p:cNvSpPr>
            <a:spLocks noGrp="1"/>
          </p:cNvSpPr>
          <p:nvPr>
            <p:ph type="body" sz="quarter" idx="13" hasCustomPrompt="1"/>
          </p:nvPr>
        </p:nvSpPr>
        <p:spPr>
          <a:xfrm>
            <a:off x="415637" y="1219992"/>
            <a:ext cx="8312727" cy="229945"/>
          </a:xfrm>
        </p:spPr>
        <p:txBody>
          <a:bodyPr/>
          <a:lstStyle>
            <a:lvl1pPr marL="0" indent="0">
              <a:lnSpc>
                <a:spcPts val="1191"/>
              </a:lnSpc>
              <a:buNone/>
              <a:defRPr sz="1059" i="0">
                <a:latin typeface="+mj-lt"/>
              </a:defRPr>
            </a:lvl1pPr>
            <a:lvl2pPr marL="0" indent="0">
              <a:lnSpc>
                <a:spcPts val="1787"/>
              </a:lnSpc>
              <a:buNone/>
              <a:defRPr sz="1588">
                <a:latin typeface="+mj-lt"/>
              </a:defRPr>
            </a:lvl2pPr>
            <a:lvl3pPr marL="0" indent="0">
              <a:lnSpc>
                <a:spcPts val="1787"/>
              </a:lnSpc>
              <a:buNone/>
              <a:defRPr sz="1588">
                <a:latin typeface="+mj-lt"/>
              </a:defRPr>
            </a:lvl3pPr>
            <a:lvl4pPr marL="0" indent="0">
              <a:lnSpc>
                <a:spcPts val="1787"/>
              </a:lnSpc>
              <a:buNone/>
              <a:defRPr sz="1588">
                <a:latin typeface="+mj-lt"/>
              </a:defRPr>
            </a:lvl4pPr>
            <a:lvl5pPr marL="0" indent="0">
              <a:lnSpc>
                <a:spcPts val="1787"/>
              </a:lnSpc>
              <a:buNone/>
              <a:defRPr sz="1588">
                <a:latin typeface="+mj-lt"/>
              </a:defRPr>
            </a:lvl5pPr>
          </a:lstStyle>
          <a:p>
            <a:pPr lvl="0"/>
            <a:r>
              <a:rPr lang="en-US" dirty="0"/>
              <a:t>Subtitle or Pull Quote</a:t>
            </a:r>
          </a:p>
        </p:txBody>
      </p:sp>
      <p:sp>
        <p:nvSpPr>
          <p:cNvPr id="11" name="Content Placeholder 11"/>
          <p:cNvSpPr>
            <a:spLocks noGrp="1"/>
          </p:cNvSpPr>
          <p:nvPr>
            <p:ph sz="quarter" idx="14"/>
          </p:nvPr>
        </p:nvSpPr>
        <p:spPr>
          <a:xfrm>
            <a:off x="415636" y="1534544"/>
            <a:ext cx="8312726" cy="2852559"/>
          </a:xfrm>
        </p:spPr>
        <p:txBody>
          <a:bodyPr/>
          <a:lstStyle>
            <a:lvl1pPr marL="151287" indent="-151287">
              <a:defRPr/>
            </a:lvl1pPr>
            <a:lvl2pPr marL="302575" indent="-151287">
              <a:defRPr/>
            </a:lvl2pPr>
            <a:lvl3pPr marL="453862" indent="-151287">
              <a:defRPr/>
            </a:lvl3pPr>
            <a:lvl4pPr marL="605150" indent="-151287">
              <a:defRPr/>
            </a:lvl4pPr>
            <a:lvl5pPr marL="756437" indent="-151287">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197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Comparison">
    <p:spTree>
      <p:nvGrpSpPr>
        <p:cNvPr id="1" name=""/>
        <p:cNvGrpSpPr/>
        <p:nvPr/>
      </p:nvGrpSpPr>
      <p:grpSpPr>
        <a:xfrm>
          <a:off x="0" y="0"/>
          <a:ext cx="0" cy="0"/>
          <a:chOff x="0" y="0"/>
          <a:chExt cx="0" cy="0"/>
        </a:xfrm>
      </p:grpSpPr>
      <p:sp>
        <p:nvSpPr>
          <p:cNvPr id="5" name="Rectangle 4"/>
          <p:cNvSpPr/>
          <p:nvPr userDrawn="1"/>
        </p:nvSpPr>
        <p:spPr>
          <a:xfrm>
            <a:off x="415637" y="302559"/>
            <a:ext cx="8312727" cy="835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 name="Title 1"/>
          <p:cNvSpPr>
            <a:spLocks noGrp="1"/>
          </p:cNvSpPr>
          <p:nvPr>
            <p:ph type="title" hasCustomPrompt="1"/>
          </p:nvPr>
        </p:nvSpPr>
        <p:spPr/>
        <p:txBody>
          <a:bodyPr lIns="0" tIns="0" rIns="0" bIns="0"/>
          <a:lstStyle>
            <a:lvl1pPr>
              <a:defRPr>
                <a:solidFill>
                  <a:schemeClr val="bg1"/>
                </a:solidFill>
              </a:defRPr>
            </a:lvl1pPr>
          </a:lstStyle>
          <a:p>
            <a:r>
              <a:rPr lang="en-US" dirty="0"/>
              <a:t>Title</a:t>
            </a:r>
          </a:p>
        </p:txBody>
      </p:sp>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dirty="0"/>
          </a:p>
        </p:txBody>
      </p:sp>
      <p:sp>
        <p:nvSpPr>
          <p:cNvPr id="13" name="Text Placeholder 9"/>
          <p:cNvSpPr>
            <a:spLocks noGrp="1"/>
          </p:cNvSpPr>
          <p:nvPr>
            <p:ph type="body" sz="quarter" idx="13" hasCustomPrompt="1"/>
          </p:nvPr>
        </p:nvSpPr>
        <p:spPr>
          <a:xfrm>
            <a:off x="415637" y="1200457"/>
            <a:ext cx="3948545" cy="229945"/>
          </a:xfrm>
        </p:spPr>
        <p:txBody>
          <a:bodyPr/>
          <a:lstStyle>
            <a:lvl1pPr marL="0" indent="0">
              <a:lnSpc>
                <a:spcPts val="1191"/>
              </a:lnSpc>
              <a:buNone/>
              <a:defRPr sz="1059" i="0" u="none">
                <a:latin typeface="+mj-lt"/>
              </a:defRPr>
            </a:lvl1pPr>
            <a:lvl2pPr marL="0" indent="0">
              <a:lnSpc>
                <a:spcPts val="1787"/>
              </a:lnSpc>
              <a:buNone/>
              <a:defRPr sz="1588">
                <a:latin typeface="+mj-lt"/>
              </a:defRPr>
            </a:lvl2pPr>
            <a:lvl3pPr marL="0" indent="0">
              <a:lnSpc>
                <a:spcPts val="1787"/>
              </a:lnSpc>
              <a:buNone/>
              <a:defRPr sz="1588">
                <a:latin typeface="+mj-lt"/>
              </a:defRPr>
            </a:lvl3pPr>
            <a:lvl4pPr marL="0" indent="0">
              <a:lnSpc>
                <a:spcPts val="1787"/>
              </a:lnSpc>
              <a:buNone/>
              <a:defRPr sz="1588">
                <a:latin typeface="+mj-lt"/>
              </a:defRPr>
            </a:lvl4pPr>
            <a:lvl5pPr marL="0" indent="0">
              <a:lnSpc>
                <a:spcPts val="1787"/>
              </a:lnSpc>
              <a:buNone/>
              <a:defRPr sz="1588">
                <a:latin typeface="+mj-lt"/>
              </a:defRPr>
            </a:lvl5pPr>
          </a:lstStyle>
          <a:p>
            <a:pPr lvl="0"/>
            <a:r>
              <a:rPr lang="en-US" dirty="0"/>
              <a:t>Subtitle or Pull Quote</a:t>
            </a:r>
          </a:p>
        </p:txBody>
      </p:sp>
      <p:sp>
        <p:nvSpPr>
          <p:cNvPr id="14" name="Text Placeholder 9"/>
          <p:cNvSpPr>
            <a:spLocks noGrp="1"/>
          </p:cNvSpPr>
          <p:nvPr>
            <p:ph type="body" sz="quarter" idx="14" hasCustomPrompt="1"/>
          </p:nvPr>
        </p:nvSpPr>
        <p:spPr>
          <a:xfrm>
            <a:off x="4779818" y="1197256"/>
            <a:ext cx="3948545" cy="229945"/>
          </a:xfrm>
        </p:spPr>
        <p:txBody>
          <a:bodyPr/>
          <a:lstStyle>
            <a:lvl1pPr marL="0" indent="0">
              <a:lnSpc>
                <a:spcPts val="1191"/>
              </a:lnSpc>
              <a:buNone/>
              <a:defRPr sz="1059" i="0" u="none">
                <a:latin typeface="+mj-lt"/>
              </a:defRPr>
            </a:lvl1pPr>
            <a:lvl2pPr marL="0" indent="0">
              <a:lnSpc>
                <a:spcPts val="1787"/>
              </a:lnSpc>
              <a:buNone/>
              <a:defRPr sz="1588">
                <a:latin typeface="+mj-lt"/>
              </a:defRPr>
            </a:lvl2pPr>
            <a:lvl3pPr marL="0" indent="0">
              <a:lnSpc>
                <a:spcPts val="1787"/>
              </a:lnSpc>
              <a:buNone/>
              <a:defRPr sz="1588">
                <a:latin typeface="+mj-lt"/>
              </a:defRPr>
            </a:lvl3pPr>
            <a:lvl4pPr marL="0" indent="0">
              <a:lnSpc>
                <a:spcPts val="1787"/>
              </a:lnSpc>
              <a:buNone/>
              <a:defRPr sz="1588">
                <a:latin typeface="+mj-lt"/>
              </a:defRPr>
            </a:lvl4pPr>
            <a:lvl5pPr marL="0" indent="0">
              <a:lnSpc>
                <a:spcPts val="1787"/>
              </a:lnSpc>
              <a:buNone/>
              <a:defRPr sz="1588">
                <a:latin typeface="+mj-lt"/>
              </a:defRPr>
            </a:lvl5pPr>
          </a:lstStyle>
          <a:p>
            <a:pPr lvl="0"/>
            <a:r>
              <a:rPr lang="en-US" dirty="0"/>
              <a:t>Subtitle or Pull Quote</a:t>
            </a:r>
          </a:p>
        </p:txBody>
      </p:sp>
      <p:sp>
        <p:nvSpPr>
          <p:cNvPr id="15" name="Content Placeholder 11"/>
          <p:cNvSpPr>
            <a:spLocks noGrp="1"/>
          </p:cNvSpPr>
          <p:nvPr>
            <p:ph sz="quarter" idx="17"/>
          </p:nvPr>
        </p:nvSpPr>
        <p:spPr>
          <a:xfrm>
            <a:off x="4779818" y="1590451"/>
            <a:ext cx="3948545" cy="2854708"/>
          </a:xfrm>
        </p:spPr>
        <p:txBody>
          <a:bodyPr/>
          <a:lstStyle>
            <a:lvl2pPr marL="229957">
              <a:defRPr/>
            </a:lvl2pPr>
            <a:lvl3pPr marL="381244">
              <a:defRPr/>
            </a:lvl3pPr>
            <a:lvl4pPr marL="532532">
              <a:defRPr/>
            </a:lvl4pPr>
            <a:lvl5pPr marL="683819">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1"/>
          <p:cNvSpPr>
            <a:spLocks noGrp="1"/>
          </p:cNvSpPr>
          <p:nvPr>
            <p:ph sz="quarter" idx="18"/>
          </p:nvPr>
        </p:nvSpPr>
        <p:spPr>
          <a:xfrm>
            <a:off x="415637" y="1590451"/>
            <a:ext cx="3948545" cy="2854708"/>
          </a:xfrm>
        </p:spPr>
        <p:txBody>
          <a:bodyPr/>
          <a:lstStyle>
            <a:lvl2pPr marL="229957">
              <a:defRPr/>
            </a:lvl2pPr>
            <a:lvl3pPr marL="381244">
              <a:defRPr/>
            </a:lvl3pPr>
            <a:lvl4pPr marL="532532">
              <a:defRPr/>
            </a:lvl4pPr>
            <a:lvl5pPr marL="683819">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6467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presentative-Clients-Reversed">
    <p:spTree>
      <p:nvGrpSpPr>
        <p:cNvPr id="1" name=""/>
        <p:cNvGrpSpPr/>
        <p:nvPr/>
      </p:nvGrpSpPr>
      <p:grpSpPr>
        <a:xfrm>
          <a:off x="0" y="0"/>
          <a:ext cx="0" cy="0"/>
          <a:chOff x="0" y="0"/>
          <a:chExt cx="0" cy="0"/>
        </a:xfrm>
      </p:grpSpPr>
      <p:sp>
        <p:nvSpPr>
          <p:cNvPr id="5" name="Rectangle 4"/>
          <p:cNvSpPr/>
          <p:nvPr userDrawn="1"/>
        </p:nvSpPr>
        <p:spPr>
          <a:xfrm>
            <a:off x="415637" y="302559"/>
            <a:ext cx="8312727" cy="835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 name="Title 1"/>
          <p:cNvSpPr>
            <a:spLocks noGrp="1"/>
          </p:cNvSpPr>
          <p:nvPr>
            <p:ph type="title" hasCustomPrompt="1"/>
          </p:nvPr>
        </p:nvSpPr>
        <p:spPr/>
        <p:txBody>
          <a:bodyPr lIns="0" tIns="0" rIns="0" bIns="0"/>
          <a:lstStyle>
            <a:lvl1pPr>
              <a:defRPr>
                <a:solidFill>
                  <a:schemeClr val="bg1"/>
                </a:solidFill>
              </a:defRPr>
            </a:lvl1pPr>
          </a:lstStyle>
          <a:p>
            <a:r>
              <a:rPr lang="en-US" dirty="0"/>
              <a:t>Title</a:t>
            </a:r>
          </a:p>
        </p:txBody>
      </p:sp>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dirty="0"/>
          </a:p>
        </p:txBody>
      </p:sp>
      <p:sp>
        <p:nvSpPr>
          <p:cNvPr id="7" name="Picture Placeholder 6"/>
          <p:cNvSpPr>
            <a:spLocks noGrp="1"/>
          </p:cNvSpPr>
          <p:nvPr>
            <p:ph type="pic" sz="quarter" idx="14"/>
          </p:nvPr>
        </p:nvSpPr>
        <p:spPr>
          <a:xfrm>
            <a:off x="487918" y="1541975"/>
            <a:ext cx="1454727" cy="381224"/>
          </a:xfrm>
        </p:spPr>
        <p:txBody>
          <a:bodyPr/>
          <a:lstStyle>
            <a:lvl1pPr marL="0" indent="0" algn="ctr">
              <a:buNone/>
              <a:defRPr/>
            </a:lvl1pPr>
          </a:lstStyle>
          <a:p>
            <a:r>
              <a:rPr lang="en-US" smtClean="0"/>
              <a:t>Click icon to add picture</a:t>
            </a:r>
            <a:endParaRPr lang="en-US" dirty="0"/>
          </a:p>
        </p:txBody>
      </p:sp>
      <p:sp>
        <p:nvSpPr>
          <p:cNvPr id="26" name="Picture Placeholder 6"/>
          <p:cNvSpPr>
            <a:spLocks noGrp="1"/>
          </p:cNvSpPr>
          <p:nvPr>
            <p:ph type="pic" sz="quarter" idx="15"/>
          </p:nvPr>
        </p:nvSpPr>
        <p:spPr>
          <a:xfrm>
            <a:off x="2749825" y="1541975"/>
            <a:ext cx="1454727" cy="381224"/>
          </a:xfrm>
        </p:spPr>
        <p:txBody>
          <a:bodyPr/>
          <a:lstStyle>
            <a:lvl1pPr marL="0" indent="0" algn="ctr">
              <a:buNone/>
              <a:defRPr/>
            </a:lvl1pPr>
          </a:lstStyle>
          <a:p>
            <a:r>
              <a:rPr lang="en-US" smtClean="0"/>
              <a:t>Click icon to add picture</a:t>
            </a:r>
            <a:endParaRPr lang="en-US" dirty="0"/>
          </a:p>
        </p:txBody>
      </p:sp>
      <p:sp>
        <p:nvSpPr>
          <p:cNvPr id="28" name="Picture Placeholder 6"/>
          <p:cNvSpPr>
            <a:spLocks noGrp="1"/>
          </p:cNvSpPr>
          <p:nvPr>
            <p:ph type="pic" sz="quarter" idx="16"/>
          </p:nvPr>
        </p:nvSpPr>
        <p:spPr>
          <a:xfrm>
            <a:off x="5011731" y="1541975"/>
            <a:ext cx="1454727" cy="381224"/>
          </a:xfrm>
        </p:spPr>
        <p:txBody>
          <a:bodyPr/>
          <a:lstStyle>
            <a:lvl1pPr marL="0" indent="0" algn="ctr">
              <a:buNone/>
              <a:defRPr/>
            </a:lvl1pPr>
          </a:lstStyle>
          <a:p>
            <a:r>
              <a:rPr lang="en-US" smtClean="0"/>
              <a:t>Click icon to add picture</a:t>
            </a:r>
            <a:endParaRPr lang="en-US" dirty="0"/>
          </a:p>
        </p:txBody>
      </p:sp>
      <p:sp>
        <p:nvSpPr>
          <p:cNvPr id="30" name="Picture Placeholder 6"/>
          <p:cNvSpPr>
            <a:spLocks noGrp="1"/>
          </p:cNvSpPr>
          <p:nvPr>
            <p:ph type="pic" sz="quarter" idx="17"/>
          </p:nvPr>
        </p:nvSpPr>
        <p:spPr>
          <a:xfrm>
            <a:off x="7273637" y="1541975"/>
            <a:ext cx="1454727" cy="381224"/>
          </a:xfrm>
        </p:spPr>
        <p:txBody>
          <a:bodyPr/>
          <a:lstStyle>
            <a:lvl1pPr marL="0" indent="0" algn="ctr">
              <a:buNone/>
              <a:defRPr/>
            </a:lvl1pPr>
          </a:lstStyle>
          <a:p>
            <a:r>
              <a:rPr lang="en-US" smtClean="0"/>
              <a:t>Click icon to add picture</a:t>
            </a:r>
            <a:endParaRPr lang="en-US" dirty="0"/>
          </a:p>
        </p:txBody>
      </p:sp>
      <p:sp>
        <p:nvSpPr>
          <p:cNvPr id="32" name="Picture Placeholder 6"/>
          <p:cNvSpPr>
            <a:spLocks noGrp="1"/>
          </p:cNvSpPr>
          <p:nvPr>
            <p:ph type="pic" sz="quarter" idx="18"/>
          </p:nvPr>
        </p:nvSpPr>
        <p:spPr>
          <a:xfrm>
            <a:off x="487918" y="2254939"/>
            <a:ext cx="1454727" cy="381224"/>
          </a:xfrm>
        </p:spPr>
        <p:txBody>
          <a:bodyPr/>
          <a:lstStyle>
            <a:lvl1pPr marL="0" indent="0" algn="ctr">
              <a:buNone/>
              <a:defRPr/>
            </a:lvl1pPr>
          </a:lstStyle>
          <a:p>
            <a:r>
              <a:rPr lang="en-US" smtClean="0"/>
              <a:t>Click icon to add picture</a:t>
            </a:r>
            <a:endParaRPr lang="en-US" dirty="0"/>
          </a:p>
        </p:txBody>
      </p:sp>
      <p:sp>
        <p:nvSpPr>
          <p:cNvPr id="34" name="Picture Placeholder 6"/>
          <p:cNvSpPr>
            <a:spLocks noGrp="1"/>
          </p:cNvSpPr>
          <p:nvPr>
            <p:ph type="pic" sz="quarter" idx="19"/>
          </p:nvPr>
        </p:nvSpPr>
        <p:spPr>
          <a:xfrm>
            <a:off x="2749825" y="2254939"/>
            <a:ext cx="1454727" cy="381224"/>
          </a:xfrm>
        </p:spPr>
        <p:txBody>
          <a:bodyPr/>
          <a:lstStyle>
            <a:lvl1pPr marL="0" indent="0" algn="ctr">
              <a:buNone/>
              <a:defRPr/>
            </a:lvl1pPr>
          </a:lstStyle>
          <a:p>
            <a:r>
              <a:rPr lang="en-US" smtClean="0"/>
              <a:t>Click icon to add picture</a:t>
            </a:r>
            <a:endParaRPr lang="en-US" dirty="0"/>
          </a:p>
        </p:txBody>
      </p:sp>
      <p:sp>
        <p:nvSpPr>
          <p:cNvPr id="36" name="Picture Placeholder 6"/>
          <p:cNvSpPr>
            <a:spLocks noGrp="1"/>
          </p:cNvSpPr>
          <p:nvPr>
            <p:ph type="pic" sz="quarter" idx="20"/>
          </p:nvPr>
        </p:nvSpPr>
        <p:spPr>
          <a:xfrm>
            <a:off x="5011731" y="2254939"/>
            <a:ext cx="1454727" cy="381224"/>
          </a:xfrm>
        </p:spPr>
        <p:txBody>
          <a:bodyPr/>
          <a:lstStyle>
            <a:lvl1pPr marL="0" indent="0" algn="ctr">
              <a:buNone/>
              <a:defRPr/>
            </a:lvl1pPr>
          </a:lstStyle>
          <a:p>
            <a:r>
              <a:rPr lang="en-US" smtClean="0"/>
              <a:t>Click icon to add picture</a:t>
            </a:r>
            <a:endParaRPr lang="en-US" dirty="0"/>
          </a:p>
        </p:txBody>
      </p:sp>
      <p:sp>
        <p:nvSpPr>
          <p:cNvPr id="38" name="Picture Placeholder 6"/>
          <p:cNvSpPr>
            <a:spLocks noGrp="1"/>
          </p:cNvSpPr>
          <p:nvPr>
            <p:ph type="pic" sz="quarter" idx="21"/>
          </p:nvPr>
        </p:nvSpPr>
        <p:spPr>
          <a:xfrm>
            <a:off x="7273637" y="2209530"/>
            <a:ext cx="1454727" cy="381224"/>
          </a:xfrm>
        </p:spPr>
        <p:txBody>
          <a:bodyPr/>
          <a:lstStyle>
            <a:lvl1pPr marL="0" indent="0" algn="ctr">
              <a:buNone/>
              <a:defRPr/>
            </a:lvl1pPr>
          </a:lstStyle>
          <a:p>
            <a:r>
              <a:rPr lang="en-US" smtClean="0"/>
              <a:t>Click icon to add picture</a:t>
            </a:r>
            <a:endParaRPr lang="en-US" dirty="0"/>
          </a:p>
        </p:txBody>
      </p:sp>
      <p:sp>
        <p:nvSpPr>
          <p:cNvPr id="40" name="Picture Placeholder 6"/>
          <p:cNvSpPr>
            <a:spLocks noGrp="1"/>
          </p:cNvSpPr>
          <p:nvPr>
            <p:ph type="pic" sz="quarter" idx="22"/>
          </p:nvPr>
        </p:nvSpPr>
        <p:spPr>
          <a:xfrm>
            <a:off x="487918" y="2934647"/>
            <a:ext cx="1454727" cy="381224"/>
          </a:xfrm>
        </p:spPr>
        <p:txBody>
          <a:bodyPr/>
          <a:lstStyle>
            <a:lvl1pPr marL="0" indent="0" algn="ctr">
              <a:buNone/>
              <a:defRPr/>
            </a:lvl1pPr>
          </a:lstStyle>
          <a:p>
            <a:r>
              <a:rPr lang="en-US" smtClean="0"/>
              <a:t>Click icon to add picture</a:t>
            </a:r>
            <a:endParaRPr lang="en-US" dirty="0"/>
          </a:p>
        </p:txBody>
      </p:sp>
      <p:sp>
        <p:nvSpPr>
          <p:cNvPr id="42" name="Picture Placeholder 6"/>
          <p:cNvSpPr>
            <a:spLocks noGrp="1"/>
          </p:cNvSpPr>
          <p:nvPr>
            <p:ph type="pic" sz="quarter" idx="23"/>
          </p:nvPr>
        </p:nvSpPr>
        <p:spPr>
          <a:xfrm>
            <a:off x="2749825" y="2934647"/>
            <a:ext cx="1454727" cy="381224"/>
          </a:xfrm>
        </p:spPr>
        <p:txBody>
          <a:bodyPr/>
          <a:lstStyle>
            <a:lvl1pPr marL="0" indent="0" algn="ctr">
              <a:buNone/>
              <a:defRPr/>
            </a:lvl1pPr>
          </a:lstStyle>
          <a:p>
            <a:r>
              <a:rPr lang="en-US" smtClean="0"/>
              <a:t>Click icon to add picture</a:t>
            </a:r>
            <a:endParaRPr lang="en-US" dirty="0"/>
          </a:p>
        </p:txBody>
      </p:sp>
      <p:sp>
        <p:nvSpPr>
          <p:cNvPr id="44" name="Picture Placeholder 6"/>
          <p:cNvSpPr>
            <a:spLocks noGrp="1"/>
          </p:cNvSpPr>
          <p:nvPr>
            <p:ph type="pic" sz="quarter" idx="24"/>
          </p:nvPr>
        </p:nvSpPr>
        <p:spPr>
          <a:xfrm>
            <a:off x="5011731" y="2934647"/>
            <a:ext cx="1454727" cy="381224"/>
          </a:xfrm>
        </p:spPr>
        <p:txBody>
          <a:bodyPr/>
          <a:lstStyle>
            <a:lvl1pPr marL="0" indent="0" algn="ctr">
              <a:buNone/>
              <a:defRPr/>
            </a:lvl1pPr>
          </a:lstStyle>
          <a:p>
            <a:r>
              <a:rPr lang="en-US" smtClean="0"/>
              <a:t>Click icon to add picture</a:t>
            </a:r>
            <a:endParaRPr lang="en-US" dirty="0"/>
          </a:p>
        </p:txBody>
      </p:sp>
      <p:sp>
        <p:nvSpPr>
          <p:cNvPr id="46" name="Picture Placeholder 6"/>
          <p:cNvSpPr>
            <a:spLocks noGrp="1"/>
          </p:cNvSpPr>
          <p:nvPr>
            <p:ph type="pic" sz="quarter" idx="25"/>
          </p:nvPr>
        </p:nvSpPr>
        <p:spPr>
          <a:xfrm>
            <a:off x="7273637" y="2889238"/>
            <a:ext cx="1454727" cy="381224"/>
          </a:xfrm>
        </p:spPr>
        <p:txBody>
          <a:bodyPr/>
          <a:lstStyle>
            <a:lvl1pPr marL="0" indent="0" algn="ctr">
              <a:buNone/>
              <a:defRPr/>
            </a:lvl1pPr>
          </a:lstStyle>
          <a:p>
            <a:r>
              <a:rPr lang="en-US" smtClean="0"/>
              <a:t>Click icon to add picture</a:t>
            </a:r>
            <a:endParaRPr lang="en-US" dirty="0"/>
          </a:p>
        </p:txBody>
      </p:sp>
      <p:sp>
        <p:nvSpPr>
          <p:cNvPr id="48" name="Picture Placeholder 6"/>
          <p:cNvSpPr>
            <a:spLocks noGrp="1"/>
          </p:cNvSpPr>
          <p:nvPr>
            <p:ph type="pic" sz="quarter" idx="26"/>
          </p:nvPr>
        </p:nvSpPr>
        <p:spPr>
          <a:xfrm>
            <a:off x="487918" y="3614354"/>
            <a:ext cx="1454727" cy="381224"/>
          </a:xfrm>
        </p:spPr>
        <p:txBody>
          <a:bodyPr/>
          <a:lstStyle>
            <a:lvl1pPr marL="0" indent="0" algn="ctr">
              <a:buNone/>
              <a:defRPr/>
            </a:lvl1pPr>
          </a:lstStyle>
          <a:p>
            <a:r>
              <a:rPr lang="en-US" smtClean="0"/>
              <a:t>Click icon to add picture</a:t>
            </a:r>
            <a:endParaRPr lang="en-US" dirty="0"/>
          </a:p>
        </p:txBody>
      </p:sp>
      <p:sp>
        <p:nvSpPr>
          <p:cNvPr id="50" name="Picture Placeholder 6"/>
          <p:cNvSpPr>
            <a:spLocks noGrp="1"/>
          </p:cNvSpPr>
          <p:nvPr>
            <p:ph type="pic" sz="quarter" idx="27"/>
          </p:nvPr>
        </p:nvSpPr>
        <p:spPr>
          <a:xfrm>
            <a:off x="2749825" y="3614354"/>
            <a:ext cx="1454727" cy="381224"/>
          </a:xfrm>
        </p:spPr>
        <p:txBody>
          <a:bodyPr/>
          <a:lstStyle>
            <a:lvl1pPr marL="0" indent="0" algn="ctr">
              <a:buNone/>
              <a:defRPr/>
            </a:lvl1pPr>
          </a:lstStyle>
          <a:p>
            <a:r>
              <a:rPr lang="en-US" smtClean="0"/>
              <a:t>Click icon to add picture</a:t>
            </a:r>
            <a:endParaRPr lang="en-US" dirty="0"/>
          </a:p>
        </p:txBody>
      </p:sp>
      <p:sp>
        <p:nvSpPr>
          <p:cNvPr id="52" name="Picture Placeholder 6"/>
          <p:cNvSpPr>
            <a:spLocks noGrp="1"/>
          </p:cNvSpPr>
          <p:nvPr>
            <p:ph type="pic" sz="quarter" idx="28"/>
          </p:nvPr>
        </p:nvSpPr>
        <p:spPr>
          <a:xfrm>
            <a:off x="5011731" y="3614354"/>
            <a:ext cx="1454727" cy="381224"/>
          </a:xfrm>
        </p:spPr>
        <p:txBody>
          <a:bodyPr/>
          <a:lstStyle>
            <a:lvl1pPr marL="0" indent="0" algn="ctr">
              <a:buNone/>
              <a:defRPr/>
            </a:lvl1pPr>
          </a:lstStyle>
          <a:p>
            <a:r>
              <a:rPr lang="en-US" smtClean="0"/>
              <a:t>Click icon to add picture</a:t>
            </a:r>
            <a:endParaRPr lang="en-US" dirty="0"/>
          </a:p>
        </p:txBody>
      </p:sp>
      <p:sp>
        <p:nvSpPr>
          <p:cNvPr id="54" name="Picture Placeholder 6"/>
          <p:cNvSpPr>
            <a:spLocks noGrp="1"/>
          </p:cNvSpPr>
          <p:nvPr>
            <p:ph type="pic" sz="quarter" idx="29"/>
          </p:nvPr>
        </p:nvSpPr>
        <p:spPr>
          <a:xfrm>
            <a:off x="7273637" y="3568945"/>
            <a:ext cx="1454727" cy="381224"/>
          </a:xfrm>
        </p:spPr>
        <p:txBody>
          <a:bodyPr/>
          <a:lstStyle>
            <a:lvl1pPr marL="0" indent="0" algn="ctr">
              <a:buNone/>
              <a:defRPr/>
            </a:lvl1pPr>
          </a:lstStyle>
          <a:p>
            <a:r>
              <a:rPr lang="en-US" smtClean="0"/>
              <a:t>Click icon to add picture</a:t>
            </a:r>
            <a:endParaRPr lang="en-US" dirty="0"/>
          </a:p>
        </p:txBody>
      </p:sp>
      <p:cxnSp>
        <p:nvCxnSpPr>
          <p:cNvPr id="11" name="Straight Connector 10"/>
          <p:cNvCxnSpPr/>
          <p:nvPr userDrawn="1"/>
        </p:nvCxnSpPr>
        <p:spPr>
          <a:xfrm>
            <a:off x="2331175" y="1436104"/>
            <a:ext cx="0" cy="2723029"/>
          </a:xfrm>
          <a:prstGeom prst="line">
            <a:avLst/>
          </a:prstGeom>
          <a:ln w="6350">
            <a:solidFill>
              <a:schemeClr val="bg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4590071" y="1436104"/>
            <a:ext cx="0" cy="2723029"/>
          </a:xfrm>
          <a:prstGeom prst="line">
            <a:avLst/>
          </a:prstGeom>
          <a:ln w="6350">
            <a:solidFill>
              <a:schemeClr val="bg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31273" y="2103659"/>
            <a:ext cx="7481455" cy="0"/>
          </a:xfrm>
          <a:prstGeom prst="line">
            <a:avLst/>
          </a:prstGeom>
          <a:ln>
            <a:solidFill>
              <a:schemeClr val="bg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831273" y="2777077"/>
            <a:ext cx="7481455" cy="0"/>
          </a:xfrm>
          <a:prstGeom prst="line">
            <a:avLst/>
          </a:prstGeom>
          <a:ln>
            <a:solidFill>
              <a:schemeClr val="bg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831273" y="3463075"/>
            <a:ext cx="7481455" cy="0"/>
          </a:xfrm>
          <a:prstGeom prst="line">
            <a:avLst/>
          </a:prstGeom>
          <a:ln>
            <a:solidFill>
              <a:schemeClr val="bg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894139" y="1436104"/>
            <a:ext cx="0" cy="2723029"/>
          </a:xfrm>
          <a:prstGeom prst="line">
            <a:avLst/>
          </a:prstGeom>
          <a:ln w="6350">
            <a:solidFill>
              <a:schemeClr val="bg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740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mbstones-1">
    <p:spTree>
      <p:nvGrpSpPr>
        <p:cNvPr id="1" name=""/>
        <p:cNvGrpSpPr/>
        <p:nvPr/>
      </p:nvGrpSpPr>
      <p:grpSpPr>
        <a:xfrm>
          <a:off x="0" y="0"/>
          <a:ext cx="0" cy="0"/>
          <a:chOff x="0" y="0"/>
          <a:chExt cx="0" cy="0"/>
        </a:xfrm>
      </p:grpSpPr>
      <p:sp>
        <p:nvSpPr>
          <p:cNvPr id="5" name="Rectangle 4"/>
          <p:cNvSpPr/>
          <p:nvPr userDrawn="1"/>
        </p:nvSpPr>
        <p:spPr>
          <a:xfrm>
            <a:off x="415637" y="302559"/>
            <a:ext cx="8312727" cy="835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 name="Title 1"/>
          <p:cNvSpPr>
            <a:spLocks noGrp="1"/>
          </p:cNvSpPr>
          <p:nvPr>
            <p:ph type="title" hasCustomPrompt="1"/>
          </p:nvPr>
        </p:nvSpPr>
        <p:spPr/>
        <p:txBody>
          <a:bodyPr lIns="0" tIns="0" rIns="0" bIns="0"/>
          <a:lstStyle>
            <a:lvl1pPr>
              <a:defRPr>
                <a:solidFill>
                  <a:schemeClr val="bg1"/>
                </a:solidFill>
              </a:defRPr>
            </a:lvl1pPr>
          </a:lstStyle>
          <a:p>
            <a:r>
              <a:rPr lang="en-US" dirty="0"/>
              <a:t>Title</a:t>
            </a:r>
          </a:p>
        </p:txBody>
      </p:sp>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dirty="0"/>
          </a:p>
        </p:txBody>
      </p:sp>
      <p:sp>
        <p:nvSpPr>
          <p:cNvPr id="7" name="Text Placeholder 6"/>
          <p:cNvSpPr>
            <a:spLocks noGrp="1"/>
          </p:cNvSpPr>
          <p:nvPr>
            <p:ph type="body" sz="quarter" idx="12" hasCustomPrompt="1"/>
          </p:nvPr>
        </p:nvSpPr>
        <p:spPr>
          <a:xfrm>
            <a:off x="415636" y="1440180"/>
            <a:ext cx="1770611" cy="1252594"/>
          </a:xfrm>
          <a:ln w="12700">
            <a:solidFill>
              <a:schemeClr val="tx2"/>
            </a:solidFill>
          </a:ln>
        </p:spPr>
        <p:txBody>
          <a:bodyPr lIns="91440" tIns="91440" rIns="91440" bIns="91440" anchor="b"/>
          <a:lstStyle>
            <a:lvl1pPr marL="0" indent="0" algn="ctr">
              <a:buNone/>
              <a:defRPr/>
            </a:lvl1pPr>
          </a:lstStyle>
          <a:p>
            <a:pPr lvl="0"/>
            <a:r>
              <a:rPr lang="en-US" sz="662" dirty="0">
                <a:solidFill>
                  <a:schemeClr val="tx1"/>
                </a:solidFill>
              </a:rPr>
              <a:t>Description</a:t>
            </a:r>
            <a:endParaRPr lang="en-US" dirty="0"/>
          </a:p>
        </p:txBody>
      </p:sp>
      <p:sp>
        <p:nvSpPr>
          <p:cNvPr id="17" name="Picture Placeholder 8"/>
          <p:cNvSpPr>
            <a:spLocks noGrp="1"/>
          </p:cNvSpPr>
          <p:nvPr>
            <p:ph type="pic" sz="quarter" idx="19" hasCustomPrompt="1"/>
          </p:nvPr>
        </p:nvSpPr>
        <p:spPr>
          <a:xfrm>
            <a:off x="781396" y="1553990"/>
            <a:ext cx="1039091" cy="302559"/>
          </a:xfrm>
          <a:solidFill>
            <a:schemeClr val="bg1"/>
          </a:solidFill>
        </p:spPr>
        <p:txBody>
          <a:bodyPr anchor="ctr"/>
          <a:lstStyle>
            <a:lvl1pPr marL="0" indent="0" algn="ctr">
              <a:buNone/>
              <a:defRPr/>
            </a:lvl1pPr>
          </a:lstStyle>
          <a:p>
            <a:r>
              <a:rPr lang="en-US" dirty="0"/>
              <a:t>LOGO</a:t>
            </a:r>
          </a:p>
        </p:txBody>
      </p:sp>
      <p:sp>
        <p:nvSpPr>
          <p:cNvPr id="18" name="Text Placeholder 6"/>
          <p:cNvSpPr>
            <a:spLocks noGrp="1"/>
          </p:cNvSpPr>
          <p:nvPr>
            <p:ph type="body" sz="quarter" idx="20" hasCustomPrompt="1"/>
          </p:nvPr>
        </p:nvSpPr>
        <p:spPr>
          <a:xfrm>
            <a:off x="2596342" y="1440180"/>
            <a:ext cx="1770611" cy="1252594"/>
          </a:xfrm>
          <a:ln w="12700">
            <a:solidFill>
              <a:schemeClr val="tx2"/>
            </a:solidFill>
          </a:ln>
        </p:spPr>
        <p:txBody>
          <a:bodyPr lIns="91440" tIns="91440" rIns="91440" bIns="91440" anchor="b"/>
          <a:lstStyle>
            <a:lvl1pPr marL="0" indent="0" algn="ctr">
              <a:buNone/>
              <a:defRPr/>
            </a:lvl1pPr>
          </a:lstStyle>
          <a:p>
            <a:pPr lvl="0"/>
            <a:r>
              <a:rPr lang="en-US" sz="662" dirty="0">
                <a:solidFill>
                  <a:schemeClr val="tx1"/>
                </a:solidFill>
              </a:rPr>
              <a:t>Description</a:t>
            </a:r>
            <a:endParaRPr lang="en-US" dirty="0"/>
          </a:p>
        </p:txBody>
      </p:sp>
      <p:sp>
        <p:nvSpPr>
          <p:cNvPr id="19" name="Picture Placeholder 8"/>
          <p:cNvSpPr>
            <a:spLocks noGrp="1"/>
          </p:cNvSpPr>
          <p:nvPr>
            <p:ph type="pic" sz="quarter" idx="21" hasCustomPrompt="1"/>
          </p:nvPr>
        </p:nvSpPr>
        <p:spPr>
          <a:xfrm>
            <a:off x="2962102" y="1553990"/>
            <a:ext cx="1039091" cy="302559"/>
          </a:xfrm>
          <a:solidFill>
            <a:schemeClr val="bg1"/>
          </a:solidFill>
        </p:spPr>
        <p:txBody>
          <a:bodyPr anchor="ctr"/>
          <a:lstStyle>
            <a:lvl1pPr marL="0" indent="0" algn="ctr">
              <a:buNone/>
              <a:defRPr/>
            </a:lvl1pPr>
          </a:lstStyle>
          <a:p>
            <a:r>
              <a:rPr lang="en-US" dirty="0"/>
              <a:t>LOGO</a:t>
            </a:r>
          </a:p>
        </p:txBody>
      </p:sp>
      <p:sp>
        <p:nvSpPr>
          <p:cNvPr id="20" name="Text Placeholder 6"/>
          <p:cNvSpPr>
            <a:spLocks noGrp="1"/>
          </p:cNvSpPr>
          <p:nvPr>
            <p:ph type="body" sz="quarter" idx="22" hasCustomPrompt="1"/>
          </p:nvPr>
        </p:nvSpPr>
        <p:spPr>
          <a:xfrm>
            <a:off x="4777047" y="1440180"/>
            <a:ext cx="1770611" cy="1252594"/>
          </a:xfrm>
          <a:ln w="12700">
            <a:solidFill>
              <a:schemeClr val="tx2"/>
            </a:solidFill>
          </a:ln>
        </p:spPr>
        <p:txBody>
          <a:bodyPr lIns="91440" tIns="91440" rIns="91440" bIns="91440" anchor="b"/>
          <a:lstStyle>
            <a:lvl1pPr marL="0" indent="0" algn="ctr">
              <a:buNone/>
              <a:defRPr/>
            </a:lvl1pPr>
          </a:lstStyle>
          <a:p>
            <a:pPr lvl="0"/>
            <a:r>
              <a:rPr lang="en-US" sz="662" dirty="0">
                <a:solidFill>
                  <a:schemeClr val="tx1"/>
                </a:solidFill>
              </a:rPr>
              <a:t>Description</a:t>
            </a:r>
            <a:endParaRPr lang="en-US" dirty="0"/>
          </a:p>
        </p:txBody>
      </p:sp>
      <p:sp>
        <p:nvSpPr>
          <p:cNvPr id="21" name="Picture Placeholder 8"/>
          <p:cNvSpPr>
            <a:spLocks noGrp="1"/>
          </p:cNvSpPr>
          <p:nvPr>
            <p:ph type="pic" sz="quarter" idx="23" hasCustomPrompt="1"/>
          </p:nvPr>
        </p:nvSpPr>
        <p:spPr>
          <a:xfrm>
            <a:off x="5142807" y="1553990"/>
            <a:ext cx="1039091" cy="302559"/>
          </a:xfrm>
          <a:solidFill>
            <a:schemeClr val="bg1"/>
          </a:solidFill>
        </p:spPr>
        <p:txBody>
          <a:bodyPr anchor="ctr"/>
          <a:lstStyle>
            <a:lvl1pPr marL="0" indent="0" algn="ctr">
              <a:buNone/>
              <a:defRPr/>
            </a:lvl1pPr>
          </a:lstStyle>
          <a:p>
            <a:r>
              <a:rPr lang="en-US" dirty="0"/>
              <a:t>LOGO</a:t>
            </a:r>
          </a:p>
        </p:txBody>
      </p:sp>
      <p:sp>
        <p:nvSpPr>
          <p:cNvPr id="22" name="Text Placeholder 6"/>
          <p:cNvSpPr>
            <a:spLocks noGrp="1"/>
          </p:cNvSpPr>
          <p:nvPr>
            <p:ph type="body" sz="quarter" idx="24" hasCustomPrompt="1"/>
          </p:nvPr>
        </p:nvSpPr>
        <p:spPr>
          <a:xfrm>
            <a:off x="6957753" y="1440180"/>
            <a:ext cx="1770611" cy="1252594"/>
          </a:xfrm>
          <a:ln w="12700">
            <a:solidFill>
              <a:schemeClr val="tx2"/>
            </a:solidFill>
          </a:ln>
        </p:spPr>
        <p:txBody>
          <a:bodyPr lIns="91440" tIns="91440" rIns="91440" bIns="91440" anchor="b"/>
          <a:lstStyle>
            <a:lvl1pPr marL="0" indent="0" algn="ctr">
              <a:buNone/>
              <a:defRPr/>
            </a:lvl1pPr>
          </a:lstStyle>
          <a:p>
            <a:pPr lvl="0"/>
            <a:r>
              <a:rPr lang="en-US" sz="662" dirty="0">
                <a:solidFill>
                  <a:schemeClr val="tx1"/>
                </a:solidFill>
              </a:rPr>
              <a:t>Description</a:t>
            </a:r>
            <a:endParaRPr lang="en-US" dirty="0"/>
          </a:p>
        </p:txBody>
      </p:sp>
      <p:sp>
        <p:nvSpPr>
          <p:cNvPr id="23" name="Picture Placeholder 8"/>
          <p:cNvSpPr>
            <a:spLocks noGrp="1"/>
          </p:cNvSpPr>
          <p:nvPr>
            <p:ph type="pic" sz="quarter" idx="25" hasCustomPrompt="1"/>
          </p:nvPr>
        </p:nvSpPr>
        <p:spPr>
          <a:xfrm>
            <a:off x="7323513" y="1553990"/>
            <a:ext cx="1039091" cy="302559"/>
          </a:xfrm>
          <a:solidFill>
            <a:schemeClr val="bg1"/>
          </a:solidFill>
        </p:spPr>
        <p:txBody>
          <a:bodyPr anchor="ctr"/>
          <a:lstStyle>
            <a:lvl1pPr marL="0" indent="0" algn="ctr">
              <a:buNone/>
              <a:defRPr/>
            </a:lvl1pPr>
          </a:lstStyle>
          <a:p>
            <a:r>
              <a:rPr lang="en-US" dirty="0"/>
              <a:t>LOGO</a:t>
            </a:r>
          </a:p>
        </p:txBody>
      </p:sp>
      <p:sp>
        <p:nvSpPr>
          <p:cNvPr id="24" name="Text Placeholder 6"/>
          <p:cNvSpPr>
            <a:spLocks noGrp="1"/>
          </p:cNvSpPr>
          <p:nvPr>
            <p:ph type="body" sz="quarter" idx="26" hasCustomPrompt="1"/>
          </p:nvPr>
        </p:nvSpPr>
        <p:spPr>
          <a:xfrm>
            <a:off x="415636" y="2988533"/>
            <a:ext cx="1770611" cy="1252594"/>
          </a:xfrm>
          <a:ln w="12700">
            <a:solidFill>
              <a:schemeClr val="tx2"/>
            </a:solidFill>
          </a:ln>
        </p:spPr>
        <p:txBody>
          <a:bodyPr lIns="91440" tIns="91440" rIns="91440" bIns="91440" anchor="b"/>
          <a:lstStyle>
            <a:lvl1pPr marL="0" indent="0" algn="ctr">
              <a:buNone/>
              <a:defRPr/>
            </a:lvl1pPr>
          </a:lstStyle>
          <a:p>
            <a:pPr lvl="0"/>
            <a:r>
              <a:rPr lang="en-US" sz="662" dirty="0">
                <a:solidFill>
                  <a:schemeClr val="tx1"/>
                </a:solidFill>
              </a:rPr>
              <a:t>Description</a:t>
            </a:r>
            <a:endParaRPr lang="en-US" dirty="0"/>
          </a:p>
        </p:txBody>
      </p:sp>
      <p:sp>
        <p:nvSpPr>
          <p:cNvPr id="25" name="Picture Placeholder 8"/>
          <p:cNvSpPr>
            <a:spLocks noGrp="1"/>
          </p:cNvSpPr>
          <p:nvPr>
            <p:ph type="pic" sz="quarter" idx="27" hasCustomPrompt="1"/>
          </p:nvPr>
        </p:nvSpPr>
        <p:spPr>
          <a:xfrm>
            <a:off x="781396" y="3102344"/>
            <a:ext cx="1039091" cy="302559"/>
          </a:xfrm>
          <a:solidFill>
            <a:schemeClr val="bg1"/>
          </a:solidFill>
        </p:spPr>
        <p:txBody>
          <a:bodyPr anchor="ctr"/>
          <a:lstStyle>
            <a:lvl1pPr marL="0" indent="0" algn="ctr">
              <a:buNone/>
              <a:defRPr/>
            </a:lvl1pPr>
          </a:lstStyle>
          <a:p>
            <a:r>
              <a:rPr lang="en-US" dirty="0"/>
              <a:t>LOGO</a:t>
            </a:r>
          </a:p>
        </p:txBody>
      </p:sp>
      <p:sp>
        <p:nvSpPr>
          <p:cNvPr id="26" name="Text Placeholder 6"/>
          <p:cNvSpPr>
            <a:spLocks noGrp="1"/>
          </p:cNvSpPr>
          <p:nvPr>
            <p:ph type="body" sz="quarter" idx="28" hasCustomPrompt="1"/>
          </p:nvPr>
        </p:nvSpPr>
        <p:spPr>
          <a:xfrm>
            <a:off x="2596342" y="2988533"/>
            <a:ext cx="1770611" cy="1252594"/>
          </a:xfrm>
          <a:ln w="12700">
            <a:solidFill>
              <a:schemeClr val="tx2"/>
            </a:solidFill>
          </a:ln>
        </p:spPr>
        <p:txBody>
          <a:bodyPr lIns="91440" tIns="91440" rIns="91440" bIns="91440" anchor="b"/>
          <a:lstStyle>
            <a:lvl1pPr marL="0" indent="0" algn="ctr">
              <a:buNone/>
              <a:defRPr/>
            </a:lvl1pPr>
          </a:lstStyle>
          <a:p>
            <a:pPr lvl="0"/>
            <a:r>
              <a:rPr lang="en-US" sz="662" dirty="0">
                <a:solidFill>
                  <a:schemeClr val="tx1"/>
                </a:solidFill>
              </a:rPr>
              <a:t>Description</a:t>
            </a:r>
            <a:endParaRPr lang="en-US" dirty="0"/>
          </a:p>
        </p:txBody>
      </p:sp>
      <p:sp>
        <p:nvSpPr>
          <p:cNvPr id="27" name="Picture Placeholder 8"/>
          <p:cNvSpPr>
            <a:spLocks noGrp="1"/>
          </p:cNvSpPr>
          <p:nvPr>
            <p:ph type="pic" sz="quarter" idx="29" hasCustomPrompt="1"/>
          </p:nvPr>
        </p:nvSpPr>
        <p:spPr>
          <a:xfrm>
            <a:off x="2962102" y="3102344"/>
            <a:ext cx="1039091" cy="302559"/>
          </a:xfrm>
          <a:solidFill>
            <a:schemeClr val="bg1"/>
          </a:solidFill>
        </p:spPr>
        <p:txBody>
          <a:bodyPr anchor="ctr"/>
          <a:lstStyle>
            <a:lvl1pPr marL="0" indent="0" algn="ctr">
              <a:buNone/>
              <a:defRPr/>
            </a:lvl1pPr>
          </a:lstStyle>
          <a:p>
            <a:r>
              <a:rPr lang="en-US" dirty="0"/>
              <a:t>LOGO</a:t>
            </a:r>
          </a:p>
        </p:txBody>
      </p:sp>
      <p:sp>
        <p:nvSpPr>
          <p:cNvPr id="28" name="Text Placeholder 6"/>
          <p:cNvSpPr>
            <a:spLocks noGrp="1"/>
          </p:cNvSpPr>
          <p:nvPr>
            <p:ph type="body" sz="quarter" idx="30" hasCustomPrompt="1"/>
          </p:nvPr>
        </p:nvSpPr>
        <p:spPr>
          <a:xfrm>
            <a:off x="4777047" y="2988533"/>
            <a:ext cx="1770611" cy="1252594"/>
          </a:xfrm>
          <a:ln w="12700">
            <a:solidFill>
              <a:schemeClr val="tx2"/>
            </a:solidFill>
          </a:ln>
        </p:spPr>
        <p:txBody>
          <a:bodyPr lIns="91440" tIns="91440" rIns="91440" bIns="91440" anchor="b"/>
          <a:lstStyle>
            <a:lvl1pPr marL="0" indent="0" algn="ctr">
              <a:buNone/>
              <a:defRPr/>
            </a:lvl1pPr>
          </a:lstStyle>
          <a:p>
            <a:pPr lvl="0"/>
            <a:r>
              <a:rPr lang="en-US" sz="662" dirty="0">
                <a:solidFill>
                  <a:schemeClr val="tx1"/>
                </a:solidFill>
              </a:rPr>
              <a:t>Description</a:t>
            </a:r>
            <a:endParaRPr lang="en-US" dirty="0"/>
          </a:p>
        </p:txBody>
      </p:sp>
      <p:sp>
        <p:nvSpPr>
          <p:cNvPr id="29" name="Picture Placeholder 8"/>
          <p:cNvSpPr>
            <a:spLocks noGrp="1"/>
          </p:cNvSpPr>
          <p:nvPr>
            <p:ph type="pic" sz="quarter" idx="31" hasCustomPrompt="1"/>
          </p:nvPr>
        </p:nvSpPr>
        <p:spPr>
          <a:xfrm>
            <a:off x="5142807" y="3102344"/>
            <a:ext cx="1039091" cy="302559"/>
          </a:xfrm>
          <a:solidFill>
            <a:schemeClr val="bg1"/>
          </a:solidFill>
        </p:spPr>
        <p:txBody>
          <a:bodyPr anchor="ctr"/>
          <a:lstStyle>
            <a:lvl1pPr marL="0" indent="0" algn="ctr">
              <a:buNone/>
              <a:defRPr/>
            </a:lvl1pPr>
          </a:lstStyle>
          <a:p>
            <a:r>
              <a:rPr lang="en-US" dirty="0"/>
              <a:t>LOGO</a:t>
            </a:r>
          </a:p>
        </p:txBody>
      </p:sp>
      <p:sp>
        <p:nvSpPr>
          <p:cNvPr id="30" name="Text Placeholder 6"/>
          <p:cNvSpPr>
            <a:spLocks noGrp="1"/>
          </p:cNvSpPr>
          <p:nvPr>
            <p:ph type="body" sz="quarter" idx="32" hasCustomPrompt="1"/>
          </p:nvPr>
        </p:nvSpPr>
        <p:spPr>
          <a:xfrm>
            <a:off x="6957753" y="2988533"/>
            <a:ext cx="1770611" cy="1252594"/>
          </a:xfrm>
          <a:ln w="12700">
            <a:solidFill>
              <a:schemeClr val="tx2"/>
            </a:solidFill>
          </a:ln>
        </p:spPr>
        <p:txBody>
          <a:bodyPr lIns="91440" tIns="91440" rIns="91440" bIns="91440" anchor="b"/>
          <a:lstStyle>
            <a:lvl1pPr marL="0" indent="0" algn="ctr">
              <a:buNone/>
              <a:defRPr/>
            </a:lvl1pPr>
          </a:lstStyle>
          <a:p>
            <a:pPr lvl="0"/>
            <a:r>
              <a:rPr lang="en-US" sz="662" dirty="0">
                <a:solidFill>
                  <a:schemeClr val="tx1"/>
                </a:solidFill>
              </a:rPr>
              <a:t>Description</a:t>
            </a:r>
            <a:endParaRPr lang="en-US" dirty="0"/>
          </a:p>
        </p:txBody>
      </p:sp>
      <p:sp>
        <p:nvSpPr>
          <p:cNvPr id="31" name="Picture Placeholder 8"/>
          <p:cNvSpPr>
            <a:spLocks noGrp="1"/>
          </p:cNvSpPr>
          <p:nvPr>
            <p:ph type="pic" sz="quarter" idx="33" hasCustomPrompt="1"/>
          </p:nvPr>
        </p:nvSpPr>
        <p:spPr>
          <a:xfrm>
            <a:off x="7323513" y="3102344"/>
            <a:ext cx="1039091" cy="302559"/>
          </a:xfrm>
          <a:solidFill>
            <a:schemeClr val="bg1"/>
          </a:solidFill>
        </p:spPr>
        <p:txBody>
          <a:bodyPr anchor="ctr"/>
          <a:lstStyle>
            <a:lvl1pPr marL="0" indent="0" algn="ctr">
              <a:buNone/>
              <a:defRPr/>
            </a:lvl1pPr>
          </a:lstStyle>
          <a:p>
            <a:r>
              <a:rPr lang="en-US" dirty="0"/>
              <a:t>LOGO</a:t>
            </a:r>
          </a:p>
        </p:txBody>
      </p:sp>
    </p:spTree>
    <p:extLst>
      <p:ext uri="{BB962C8B-B14F-4D97-AF65-F5344CB8AC3E}">
        <p14:creationId xmlns:p14="http://schemas.microsoft.com/office/powerpoint/2010/main" val="1359590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mbstones-2">
    <p:spTree>
      <p:nvGrpSpPr>
        <p:cNvPr id="1" name=""/>
        <p:cNvGrpSpPr/>
        <p:nvPr/>
      </p:nvGrpSpPr>
      <p:grpSpPr>
        <a:xfrm>
          <a:off x="0" y="0"/>
          <a:ext cx="0" cy="0"/>
          <a:chOff x="0" y="0"/>
          <a:chExt cx="0" cy="0"/>
        </a:xfrm>
      </p:grpSpPr>
      <p:sp>
        <p:nvSpPr>
          <p:cNvPr id="5" name="Rectangle 4"/>
          <p:cNvSpPr/>
          <p:nvPr userDrawn="1"/>
        </p:nvSpPr>
        <p:spPr>
          <a:xfrm>
            <a:off x="415637" y="302559"/>
            <a:ext cx="8312727" cy="835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 name="Title 1"/>
          <p:cNvSpPr>
            <a:spLocks noGrp="1"/>
          </p:cNvSpPr>
          <p:nvPr>
            <p:ph type="title" hasCustomPrompt="1"/>
          </p:nvPr>
        </p:nvSpPr>
        <p:spPr/>
        <p:txBody>
          <a:bodyPr lIns="0" tIns="0" rIns="0" bIns="0"/>
          <a:lstStyle>
            <a:lvl1pPr>
              <a:defRPr>
                <a:solidFill>
                  <a:schemeClr val="bg1"/>
                </a:solidFill>
              </a:defRPr>
            </a:lvl1pPr>
          </a:lstStyle>
          <a:p>
            <a:r>
              <a:rPr lang="en-US" dirty="0"/>
              <a:t>Title</a:t>
            </a:r>
          </a:p>
        </p:txBody>
      </p:sp>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dirty="0"/>
          </a:p>
        </p:txBody>
      </p:sp>
      <p:sp>
        <p:nvSpPr>
          <p:cNvPr id="7" name="Text Placeholder 6"/>
          <p:cNvSpPr>
            <a:spLocks noGrp="1"/>
          </p:cNvSpPr>
          <p:nvPr>
            <p:ph type="body" sz="quarter" idx="12" hasCustomPrompt="1"/>
          </p:nvPr>
        </p:nvSpPr>
        <p:spPr>
          <a:xfrm>
            <a:off x="415636" y="1440180"/>
            <a:ext cx="1496291" cy="1319156"/>
          </a:xfrm>
          <a:ln w="12700">
            <a:solidFill>
              <a:schemeClr val="bg1">
                <a:lumMod val="95000"/>
              </a:schemeClr>
            </a:solidFill>
          </a:ln>
        </p:spPr>
        <p:txBody>
          <a:bodyPr lIns="91440" tIns="91440" rIns="91440" bIns="91440" anchor="t"/>
          <a:lstStyle>
            <a:lvl1pPr marL="0" indent="0" algn="ctr">
              <a:buNone/>
              <a:defRPr/>
            </a:lvl1pPr>
          </a:lstStyle>
          <a:p>
            <a:pPr lvl="0"/>
            <a:r>
              <a:rPr lang="en-US" sz="662" dirty="0">
                <a:solidFill>
                  <a:schemeClr val="tx1"/>
                </a:solidFill>
              </a:rPr>
              <a:t>Description</a:t>
            </a:r>
            <a:endParaRPr lang="en-US" dirty="0"/>
          </a:p>
        </p:txBody>
      </p:sp>
      <p:sp>
        <p:nvSpPr>
          <p:cNvPr id="32" name="Text Placeholder 6"/>
          <p:cNvSpPr>
            <a:spLocks noGrp="1"/>
          </p:cNvSpPr>
          <p:nvPr>
            <p:ph type="body" sz="quarter" idx="13" hasCustomPrompt="1"/>
          </p:nvPr>
        </p:nvSpPr>
        <p:spPr>
          <a:xfrm>
            <a:off x="2119745" y="1440180"/>
            <a:ext cx="1496291" cy="1319156"/>
          </a:xfrm>
          <a:ln w="12700">
            <a:solidFill>
              <a:schemeClr val="bg1">
                <a:lumMod val="95000"/>
              </a:schemeClr>
            </a:solidFill>
          </a:ln>
        </p:spPr>
        <p:txBody>
          <a:bodyPr lIns="91440" tIns="91440" rIns="91440" bIns="91440" anchor="t"/>
          <a:lstStyle>
            <a:lvl1pPr marL="0" indent="0" algn="ctr">
              <a:buNone/>
              <a:defRPr/>
            </a:lvl1pPr>
          </a:lstStyle>
          <a:p>
            <a:pPr lvl="0"/>
            <a:r>
              <a:rPr lang="en-US" sz="662" dirty="0">
                <a:solidFill>
                  <a:schemeClr val="tx1"/>
                </a:solidFill>
              </a:rPr>
              <a:t>Description</a:t>
            </a:r>
            <a:endParaRPr lang="en-US" dirty="0"/>
          </a:p>
        </p:txBody>
      </p:sp>
      <p:sp>
        <p:nvSpPr>
          <p:cNvPr id="33" name="Text Placeholder 6"/>
          <p:cNvSpPr>
            <a:spLocks noGrp="1"/>
          </p:cNvSpPr>
          <p:nvPr>
            <p:ph type="body" sz="quarter" idx="14" hasCustomPrompt="1"/>
          </p:nvPr>
        </p:nvSpPr>
        <p:spPr>
          <a:xfrm>
            <a:off x="3823855" y="1440180"/>
            <a:ext cx="1496291" cy="1319156"/>
          </a:xfrm>
          <a:ln w="12700">
            <a:solidFill>
              <a:schemeClr val="bg1">
                <a:lumMod val="95000"/>
              </a:schemeClr>
            </a:solidFill>
          </a:ln>
        </p:spPr>
        <p:txBody>
          <a:bodyPr lIns="91440" tIns="91440" rIns="91440" bIns="91440" anchor="t"/>
          <a:lstStyle>
            <a:lvl1pPr marL="0" indent="0" algn="ctr">
              <a:buNone/>
              <a:defRPr/>
            </a:lvl1pPr>
          </a:lstStyle>
          <a:p>
            <a:pPr lvl="0"/>
            <a:r>
              <a:rPr lang="en-US" sz="662" dirty="0">
                <a:solidFill>
                  <a:schemeClr val="tx1"/>
                </a:solidFill>
              </a:rPr>
              <a:t>Description</a:t>
            </a:r>
            <a:endParaRPr lang="en-US" dirty="0"/>
          </a:p>
        </p:txBody>
      </p:sp>
      <p:sp>
        <p:nvSpPr>
          <p:cNvPr id="34" name="Text Placeholder 6"/>
          <p:cNvSpPr>
            <a:spLocks noGrp="1"/>
          </p:cNvSpPr>
          <p:nvPr>
            <p:ph type="body" sz="quarter" idx="15" hasCustomPrompt="1"/>
          </p:nvPr>
        </p:nvSpPr>
        <p:spPr>
          <a:xfrm>
            <a:off x="5527964" y="1440180"/>
            <a:ext cx="1496291" cy="1319156"/>
          </a:xfrm>
          <a:ln w="12700">
            <a:solidFill>
              <a:schemeClr val="bg1">
                <a:lumMod val="95000"/>
              </a:schemeClr>
            </a:solidFill>
          </a:ln>
        </p:spPr>
        <p:txBody>
          <a:bodyPr lIns="91440" tIns="91440" rIns="91440" bIns="91440" anchor="t"/>
          <a:lstStyle>
            <a:lvl1pPr marL="0" indent="0" algn="ctr">
              <a:buNone/>
              <a:defRPr/>
            </a:lvl1pPr>
          </a:lstStyle>
          <a:p>
            <a:pPr lvl="0"/>
            <a:r>
              <a:rPr lang="en-US" sz="662" dirty="0">
                <a:solidFill>
                  <a:schemeClr val="tx1"/>
                </a:solidFill>
              </a:rPr>
              <a:t>Description</a:t>
            </a:r>
            <a:endParaRPr lang="en-US" dirty="0"/>
          </a:p>
        </p:txBody>
      </p:sp>
      <p:sp>
        <p:nvSpPr>
          <p:cNvPr id="35" name="Text Placeholder 6"/>
          <p:cNvSpPr>
            <a:spLocks noGrp="1"/>
          </p:cNvSpPr>
          <p:nvPr>
            <p:ph type="body" sz="quarter" idx="16" hasCustomPrompt="1"/>
          </p:nvPr>
        </p:nvSpPr>
        <p:spPr>
          <a:xfrm>
            <a:off x="7232073" y="1440180"/>
            <a:ext cx="1496291" cy="1319156"/>
          </a:xfrm>
          <a:ln w="12700">
            <a:solidFill>
              <a:schemeClr val="bg1">
                <a:lumMod val="95000"/>
              </a:schemeClr>
            </a:solidFill>
          </a:ln>
        </p:spPr>
        <p:txBody>
          <a:bodyPr lIns="91440" tIns="91440" rIns="91440" bIns="91440" anchor="t"/>
          <a:lstStyle>
            <a:lvl1pPr marL="0" indent="0" algn="ctr">
              <a:buNone/>
              <a:defRPr/>
            </a:lvl1pPr>
          </a:lstStyle>
          <a:p>
            <a:pPr lvl="0"/>
            <a:r>
              <a:rPr lang="en-US" sz="662" dirty="0">
                <a:solidFill>
                  <a:schemeClr val="tx1"/>
                </a:solidFill>
              </a:rPr>
              <a:t>Description</a:t>
            </a:r>
            <a:endParaRPr lang="en-US" dirty="0"/>
          </a:p>
        </p:txBody>
      </p:sp>
      <p:sp>
        <p:nvSpPr>
          <p:cNvPr id="36" name="Text Placeholder 6"/>
          <p:cNvSpPr>
            <a:spLocks noGrp="1"/>
          </p:cNvSpPr>
          <p:nvPr>
            <p:ph type="body" sz="quarter" idx="17" hasCustomPrompt="1"/>
          </p:nvPr>
        </p:nvSpPr>
        <p:spPr>
          <a:xfrm>
            <a:off x="415636" y="2916667"/>
            <a:ext cx="1496291" cy="1319156"/>
          </a:xfrm>
          <a:ln w="12700">
            <a:solidFill>
              <a:schemeClr val="bg1">
                <a:lumMod val="95000"/>
              </a:schemeClr>
            </a:solidFill>
          </a:ln>
        </p:spPr>
        <p:txBody>
          <a:bodyPr lIns="91440" tIns="91440" rIns="91440" bIns="91440" anchor="t"/>
          <a:lstStyle>
            <a:lvl1pPr marL="0" indent="0" algn="ctr">
              <a:buNone/>
              <a:defRPr/>
            </a:lvl1pPr>
          </a:lstStyle>
          <a:p>
            <a:pPr lvl="0"/>
            <a:r>
              <a:rPr lang="en-US" sz="662" dirty="0">
                <a:solidFill>
                  <a:schemeClr val="tx1"/>
                </a:solidFill>
              </a:rPr>
              <a:t>Description</a:t>
            </a:r>
            <a:endParaRPr lang="en-US" dirty="0"/>
          </a:p>
        </p:txBody>
      </p:sp>
      <p:sp>
        <p:nvSpPr>
          <p:cNvPr id="37" name="Text Placeholder 6"/>
          <p:cNvSpPr>
            <a:spLocks noGrp="1"/>
          </p:cNvSpPr>
          <p:nvPr>
            <p:ph type="body" sz="quarter" idx="18" hasCustomPrompt="1"/>
          </p:nvPr>
        </p:nvSpPr>
        <p:spPr>
          <a:xfrm>
            <a:off x="2119745" y="2916667"/>
            <a:ext cx="1496291" cy="1319156"/>
          </a:xfrm>
          <a:ln w="12700">
            <a:solidFill>
              <a:schemeClr val="bg1">
                <a:lumMod val="95000"/>
              </a:schemeClr>
            </a:solidFill>
          </a:ln>
        </p:spPr>
        <p:txBody>
          <a:bodyPr lIns="91440" tIns="91440" rIns="91440" bIns="91440" anchor="t"/>
          <a:lstStyle>
            <a:lvl1pPr marL="0" indent="0" algn="ctr">
              <a:buNone/>
              <a:defRPr/>
            </a:lvl1pPr>
          </a:lstStyle>
          <a:p>
            <a:pPr lvl="0"/>
            <a:r>
              <a:rPr lang="en-US" sz="662" dirty="0">
                <a:solidFill>
                  <a:schemeClr val="tx1"/>
                </a:solidFill>
              </a:rPr>
              <a:t>Description</a:t>
            </a:r>
            <a:endParaRPr lang="en-US" dirty="0"/>
          </a:p>
        </p:txBody>
      </p:sp>
      <p:sp>
        <p:nvSpPr>
          <p:cNvPr id="38" name="Text Placeholder 6"/>
          <p:cNvSpPr>
            <a:spLocks noGrp="1"/>
          </p:cNvSpPr>
          <p:nvPr>
            <p:ph type="body" sz="quarter" idx="19" hasCustomPrompt="1"/>
          </p:nvPr>
        </p:nvSpPr>
        <p:spPr>
          <a:xfrm>
            <a:off x="3823855" y="2916667"/>
            <a:ext cx="1496291" cy="1319156"/>
          </a:xfrm>
          <a:ln w="12700">
            <a:solidFill>
              <a:schemeClr val="bg1">
                <a:lumMod val="95000"/>
              </a:schemeClr>
            </a:solidFill>
          </a:ln>
        </p:spPr>
        <p:txBody>
          <a:bodyPr lIns="91440" tIns="91440" rIns="91440" bIns="91440" anchor="t"/>
          <a:lstStyle>
            <a:lvl1pPr marL="0" indent="0" algn="ctr">
              <a:buNone/>
              <a:defRPr/>
            </a:lvl1pPr>
          </a:lstStyle>
          <a:p>
            <a:pPr lvl="0"/>
            <a:r>
              <a:rPr lang="en-US" sz="662" dirty="0">
                <a:solidFill>
                  <a:schemeClr val="tx1"/>
                </a:solidFill>
              </a:rPr>
              <a:t>Description</a:t>
            </a:r>
            <a:endParaRPr lang="en-US" dirty="0"/>
          </a:p>
        </p:txBody>
      </p:sp>
      <p:sp>
        <p:nvSpPr>
          <p:cNvPr id="39" name="Text Placeholder 6"/>
          <p:cNvSpPr>
            <a:spLocks noGrp="1"/>
          </p:cNvSpPr>
          <p:nvPr>
            <p:ph type="body" sz="quarter" idx="20" hasCustomPrompt="1"/>
          </p:nvPr>
        </p:nvSpPr>
        <p:spPr>
          <a:xfrm>
            <a:off x="5527964" y="2916667"/>
            <a:ext cx="1496291" cy="1319156"/>
          </a:xfrm>
          <a:ln w="12700">
            <a:solidFill>
              <a:schemeClr val="bg1">
                <a:lumMod val="95000"/>
              </a:schemeClr>
            </a:solidFill>
          </a:ln>
        </p:spPr>
        <p:txBody>
          <a:bodyPr lIns="91440" tIns="91440" rIns="91440" bIns="91440" anchor="t"/>
          <a:lstStyle>
            <a:lvl1pPr marL="0" indent="0" algn="ctr">
              <a:buNone/>
              <a:defRPr/>
            </a:lvl1pPr>
          </a:lstStyle>
          <a:p>
            <a:pPr lvl="0"/>
            <a:r>
              <a:rPr lang="en-US" sz="662" dirty="0">
                <a:solidFill>
                  <a:schemeClr val="tx1"/>
                </a:solidFill>
              </a:rPr>
              <a:t>Description</a:t>
            </a:r>
            <a:endParaRPr lang="en-US" dirty="0"/>
          </a:p>
        </p:txBody>
      </p:sp>
      <p:sp>
        <p:nvSpPr>
          <p:cNvPr id="40" name="Text Placeholder 6"/>
          <p:cNvSpPr>
            <a:spLocks noGrp="1"/>
          </p:cNvSpPr>
          <p:nvPr>
            <p:ph type="body" sz="quarter" idx="21" hasCustomPrompt="1"/>
          </p:nvPr>
        </p:nvSpPr>
        <p:spPr>
          <a:xfrm>
            <a:off x="7232073" y="2916667"/>
            <a:ext cx="1496291" cy="1319156"/>
          </a:xfrm>
          <a:ln w="12700">
            <a:solidFill>
              <a:schemeClr val="bg1">
                <a:lumMod val="95000"/>
              </a:schemeClr>
            </a:solidFill>
          </a:ln>
        </p:spPr>
        <p:txBody>
          <a:bodyPr lIns="91440" tIns="91440" rIns="91440" bIns="91440" anchor="t"/>
          <a:lstStyle>
            <a:lvl1pPr marL="0" indent="0" algn="ctr">
              <a:buNone/>
              <a:defRPr/>
            </a:lvl1pPr>
          </a:lstStyle>
          <a:p>
            <a:pPr lvl="0"/>
            <a:r>
              <a:rPr lang="en-US" sz="662" dirty="0">
                <a:solidFill>
                  <a:schemeClr val="tx1"/>
                </a:solidFill>
              </a:rPr>
              <a:t>Description</a:t>
            </a:r>
            <a:endParaRPr lang="en-US" dirty="0"/>
          </a:p>
        </p:txBody>
      </p:sp>
    </p:spTree>
    <p:extLst>
      <p:ext uri="{BB962C8B-B14F-4D97-AF65-F5344CB8AC3E}">
        <p14:creationId xmlns:p14="http://schemas.microsoft.com/office/powerpoint/2010/main" val="21510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mbstones-3">
    <p:spTree>
      <p:nvGrpSpPr>
        <p:cNvPr id="1" name=""/>
        <p:cNvGrpSpPr/>
        <p:nvPr/>
      </p:nvGrpSpPr>
      <p:grpSpPr>
        <a:xfrm>
          <a:off x="0" y="0"/>
          <a:ext cx="0" cy="0"/>
          <a:chOff x="0" y="0"/>
          <a:chExt cx="0" cy="0"/>
        </a:xfrm>
      </p:grpSpPr>
      <p:sp>
        <p:nvSpPr>
          <p:cNvPr id="5" name="Rectangle 4"/>
          <p:cNvSpPr/>
          <p:nvPr userDrawn="1"/>
        </p:nvSpPr>
        <p:spPr>
          <a:xfrm>
            <a:off x="415637" y="302559"/>
            <a:ext cx="8312727" cy="2269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8" name="Oval 27"/>
          <p:cNvSpPr/>
          <p:nvPr userDrawn="1"/>
        </p:nvSpPr>
        <p:spPr>
          <a:xfrm>
            <a:off x="4778489" y="2004452"/>
            <a:ext cx="1562793" cy="1137621"/>
          </a:xfrm>
          <a:prstGeom prst="ellipse">
            <a:avLst/>
          </a:prstGeom>
          <a:solidFill>
            <a:schemeClr val="bg1"/>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9" name="Oval 28"/>
          <p:cNvSpPr/>
          <p:nvPr userDrawn="1"/>
        </p:nvSpPr>
        <p:spPr>
          <a:xfrm>
            <a:off x="2806006" y="2004452"/>
            <a:ext cx="1562793" cy="1137621"/>
          </a:xfrm>
          <a:prstGeom prst="ellipse">
            <a:avLst/>
          </a:prstGeom>
          <a:solidFill>
            <a:schemeClr val="bg1"/>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7" name="Oval 26"/>
          <p:cNvSpPr/>
          <p:nvPr userDrawn="1"/>
        </p:nvSpPr>
        <p:spPr>
          <a:xfrm>
            <a:off x="6750973" y="2004452"/>
            <a:ext cx="1562793" cy="1137621"/>
          </a:xfrm>
          <a:prstGeom prst="ellipse">
            <a:avLst/>
          </a:prstGeom>
          <a:solidFill>
            <a:schemeClr val="bg1"/>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 name="Title 1"/>
          <p:cNvSpPr>
            <a:spLocks noGrp="1"/>
          </p:cNvSpPr>
          <p:nvPr>
            <p:ph type="title" hasCustomPrompt="1"/>
          </p:nvPr>
        </p:nvSpPr>
        <p:spPr>
          <a:xfrm>
            <a:off x="831273" y="605118"/>
            <a:ext cx="7481455" cy="453838"/>
          </a:xfrm>
        </p:spPr>
        <p:txBody>
          <a:bodyPr lIns="0" tIns="0" rIns="0" bIns="0" anchor="t"/>
          <a:lstStyle>
            <a:lvl1pPr>
              <a:defRPr>
                <a:solidFill>
                  <a:schemeClr val="bg1"/>
                </a:solidFill>
              </a:defRPr>
            </a:lvl1pPr>
          </a:lstStyle>
          <a:p>
            <a:r>
              <a:rPr lang="en-US" dirty="0"/>
              <a:t>Title</a:t>
            </a:r>
            <a:br>
              <a:rPr lang="en-US" dirty="0"/>
            </a:br>
            <a:r>
              <a:rPr lang="en-US" dirty="0"/>
              <a:t>Year</a:t>
            </a:r>
          </a:p>
        </p:txBody>
      </p:sp>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a:p>
        </p:txBody>
      </p:sp>
      <p:sp>
        <p:nvSpPr>
          <p:cNvPr id="8" name="Oval 7"/>
          <p:cNvSpPr/>
          <p:nvPr userDrawn="1"/>
        </p:nvSpPr>
        <p:spPr>
          <a:xfrm>
            <a:off x="833523" y="2004452"/>
            <a:ext cx="1562793" cy="1137621"/>
          </a:xfrm>
          <a:prstGeom prst="ellipse">
            <a:avLst/>
          </a:prstGeom>
          <a:solidFill>
            <a:schemeClr val="bg1"/>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9" name="Picture Placeholder 8"/>
          <p:cNvSpPr>
            <a:spLocks noGrp="1"/>
          </p:cNvSpPr>
          <p:nvPr>
            <p:ph type="pic" sz="quarter" idx="13" hasCustomPrompt="1"/>
          </p:nvPr>
        </p:nvSpPr>
        <p:spPr>
          <a:xfrm>
            <a:off x="1095374" y="2420471"/>
            <a:ext cx="1039091" cy="302559"/>
          </a:xfrm>
        </p:spPr>
        <p:txBody>
          <a:bodyPr anchor="ctr"/>
          <a:lstStyle>
            <a:lvl1pPr marL="0" indent="0" algn="ctr">
              <a:buNone/>
              <a:defRPr/>
            </a:lvl1pPr>
          </a:lstStyle>
          <a:p>
            <a:r>
              <a:rPr lang="en-US" dirty="0"/>
              <a:t>LOGO</a:t>
            </a:r>
          </a:p>
        </p:txBody>
      </p:sp>
      <p:sp>
        <p:nvSpPr>
          <p:cNvPr id="14" name="Picture Placeholder 8"/>
          <p:cNvSpPr>
            <a:spLocks noGrp="1"/>
          </p:cNvSpPr>
          <p:nvPr>
            <p:ph type="pic" sz="quarter" idx="14" hasCustomPrompt="1"/>
          </p:nvPr>
        </p:nvSpPr>
        <p:spPr>
          <a:xfrm>
            <a:off x="3069388" y="2428736"/>
            <a:ext cx="1039091" cy="302559"/>
          </a:xfrm>
        </p:spPr>
        <p:txBody>
          <a:bodyPr anchor="ctr"/>
          <a:lstStyle>
            <a:lvl1pPr marL="0" indent="0" algn="ctr">
              <a:buNone/>
              <a:defRPr/>
            </a:lvl1pPr>
          </a:lstStyle>
          <a:p>
            <a:r>
              <a:rPr lang="en-US" dirty="0"/>
              <a:t>LOGO</a:t>
            </a:r>
          </a:p>
        </p:txBody>
      </p:sp>
      <p:sp>
        <p:nvSpPr>
          <p:cNvPr id="15" name="Picture Placeholder 8"/>
          <p:cNvSpPr>
            <a:spLocks noGrp="1"/>
          </p:cNvSpPr>
          <p:nvPr>
            <p:ph type="pic" sz="quarter" idx="15" hasCustomPrompt="1"/>
          </p:nvPr>
        </p:nvSpPr>
        <p:spPr>
          <a:xfrm>
            <a:off x="5035433" y="2420471"/>
            <a:ext cx="1039091" cy="302559"/>
          </a:xfrm>
        </p:spPr>
        <p:txBody>
          <a:bodyPr anchor="ctr"/>
          <a:lstStyle>
            <a:lvl1pPr marL="0" indent="0" algn="ctr">
              <a:buNone/>
              <a:defRPr/>
            </a:lvl1pPr>
          </a:lstStyle>
          <a:p>
            <a:r>
              <a:rPr lang="en-US" dirty="0"/>
              <a:t>LOGO</a:t>
            </a:r>
          </a:p>
        </p:txBody>
      </p:sp>
      <p:sp>
        <p:nvSpPr>
          <p:cNvPr id="16" name="Picture Placeholder 8"/>
          <p:cNvSpPr>
            <a:spLocks noGrp="1"/>
          </p:cNvSpPr>
          <p:nvPr>
            <p:ph type="pic" sz="quarter" idx="16" hasCustomPrompt="1"/>
          </p:nvPr>
        </p:nvSpPr>
        <p:spPr>
          <a:xfrm>
            <a:off x="7012824" y="2420471"/>
            <a:ext cx="1039091" cy="302559"/>
          </a:xfrm>
        </p:spPr>
        <p:txBody>
          <a:bodyPr anchor="ctr"/>
          <a:lstStyle>
            <a:lvl1pPr marL="0" indent="0" algn="ctr">
              <a:buNone/>
              <a:defRPr/>
            </a:lvl1pPr>
          </a:lstStyle>
          <a:p>
            <a:r>
              <a:rPr lang="en-US" dirty="0"/>
              <a:t>LOGO</a:t>
            </a:r>
          </a:p>
        </p:txBody>
      </p:sp>
      <p:sp>
        <p:nvSpPr>
          <p:cNvPr id="19" name="Text Placeholder 18"/>
          <p:cNvSpPr>
            <a:spLocks noGrp="1"/>
          </p:cNvSpPr>
          <p:nvPr>
            <p:ph type="body" sz="quarter" idx="17" hasCustomPrompt="1"/>
          </p:nvPr>
        </p:nvSpPr>
        <p:spPr>
          <a:xfrm>
            <a:off x="833523" y="3328147"/>
            <a:ext cx="1562793" cy="151279"/>
          </a:xfrm>
        </p:spPr>
        <p:txBody>
          <a:bodyPr anchor="ctr">
            <a:noAutofit/>
          </a:bodyPr>
          <a:lstStyle>
            <a:lvl1pPr marL="0" indent="0" algn="ctr">
              <a:lnSpc>
                <a:spcPts val="1191"/>
              </a:lnSpc>
              <a:buNone/>
              <a:defRPr sz="1059">
                <a:latin typeface="+mj-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$X,XXX,XXX</a:t>
            </a:r>
          </a:p>
        </p:txBody>
      </p:sp>
      <p:sp>
        <p:nvSpPr>
          <p:cNvPr id="20" name="Text Placeholder 18"/>
          <p:cNvSpPr>
            <a:spLocks noGrp="1"/>
          </p:cNvSpPr>
          <p:nvPr>
            <p:ph type="body" sz="quarter" idx="18" hasCustomPrompt="1"/>
          </p:nvPr>
        </p:nvSpPr>
        <p:spPr>
          <a:xfrm>
            <a:off x="6750973" y="3328147"/>
            <a:ext cx="1562793" cy="151279"/>
          </a:xfrm>
        </p:spPr>
        <p:txBody>
          <a:bodyPr anchor="ctr">
            <a:noAutofit/>
          </a:bodyPr>
          <a:lstStyle>
            <a:lvl1pPr marL="0" indent="0" algn="ctr">
              <a:lnSpc>
                <a:spcPts val="1191"/>
              </a:lnSpc>
              <a:buNone/>
              <a:defRPr sz="1059">
                <a:latin typeface="+mj-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$X,XXX,XXX</a:t>
            </a:r>
          </a:p>
        </p:txBody>
      </p:sp>
      <p:sp>
        <p:nvSpPr>
          <p:cNvPr id="21" name="Text Placeholder 18"/>
          <p:cNvSpPr>
            <a:spLocks noGrp="1"/>
          </p:cNvSpPr>
          <p:nvPr>
            <p:ph type="body" sz="quarter" idx="19" hasCustomPrompt="1"/>
          </p:nvPr>
        </p:nvSpPr>
        <p:spPr>
          <a:xfrm>
            <a:off x="2807537" y="3336413"/>
            <a:ext cx="1562793" cy="151279"/>
          </a:xfrm>
        </p:spPr>
        <p:txBody>
          <a:bodyPr anchor="ctr">
            <a:noAutofit/>
          </a:bodyPr>
          <a:lstStyle>
            <a:lvl1pPr marL="0" indent="0" algn="ctr">
              <a:lnSpc>
                <a:spcPts val="1191"/>
              </a:lnSpc>
              <a:buNone/>
              <a:defRPr sz="1059">
                <a:latin typeface="+mj-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$X,XXX,XXX</a:t>
            </a:r>
          </a:p>
        </p:txBody>
      </p:sp>
      <p:sp>
        <p:nvSpPr>
          <p:cNvPr id="22" name="Text Placeholder 18"/>
          <p:cNvSpPr>
            <a:spLocks noGrp="1"/>
          </p:cNvSpPr>
          <p:nvPr>
            <p:ph type="body" sz="quarter" idx="20" hasCustomPrompt="1"/>
          </p:nvPr>
        </p:nvSpPr>
        <p:spPr>
          <a:xfrm>
            <a:off x="4773582" y="3328147"/>
            <a:ext cx="1562793" cy="151279"/>
          </a:xfrm>
        </p:spPr>
        <p:txBody>
          <a:bodyPr anchor="ctr">
            <a:noAutofit/>
          </a:bodyPr>
          <a:lstStyle>
            <a:lvl1pPr marL="0" indent="0" algn="ctr">
              <a:lnSpc>
                <a:spcPts val="1191"/>
              </a:lnSpc>
              <a:buNone/>
              <a:defRPr sz="1059">
                <a:latin typeface="+mj-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$X,XXX,XXX</a:t>
            </a:r>
          </a:p>
        </p:txBody>
      </p:sp>
      <p:sp>
        <p:nvSpPr>
          <p:cNvPr id="23" name="Text Placeholder 18"/>
          <p:cNvSpPr>
            <a:spLocks noGrp="1"/>
          </p:cNvSpPr>
          <p:nvPr>
            <p:ph type="body" sz="quarter" idx="21" hasCustomPrompt="1"/>
          </p:nvPr>
        </p:nvSpPr>
        <p:spPr>
          <a:xfrm>
            <a:off x="833523" y="3552041"/>
            <a:ext cx="1562793" cy="683783"/>
          </a:xfrm>
        </p:spPr>
        <p:txBody>
          <a:bodyPr anchor="t">
            <a:noAutofit/>
          </a:bodyPr>
          <a:lstStyle>
            <a:lvl1pPr marL="0" indent="0" algn="ctr">
              <a:lnSpc>
                <a:spcPts val="794"/>
              </a:lnSpc>
              <a:buNone/>
              <a:defRPr sz="662" baseline="0">
                <a:latin typeface="+mn-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Deal description</a:t>
            </a:r>
          </a:p>
        </p:txBody>
      </p:sp>
      <p:sp>
        <p:nvSpPr>
          <p:cNvPr id="24" name="Text Placeholder 18"/>
          <p:cNvSpPr>
            <a:spLocks noGrp="1"/>
          </p:cNvSpPr>
          <p:nvPr>
            <p:ph type="body" sz="quarter" idx="22" hasCustomPrompt="1"/>
          </p:nvPr>
        </p:nvSpPr>
        <p:spPr>
          <a:xfrm>
            <a:off x="6750973" y="3552041"/>
            <a:ext cx="1562793" cy="683783"/>
          </a:xfrm>
        </p:spPr>
        <p:txBody>
          <a:bodyPr anchor="t">
            <a:noAutofit/>
          </a:bodyPr>
          <a:lstStyle>
            <a:lvl1pPr marL="0" indent="0" algn="ctr">
              <a:lnSpc>
                <a:spcPts val="794"/>
              </a:lnSpc>
              <a:buNone/>
              <a:defRPr sz="662">
                <a:latin typeface="+mn-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Deal description</a:t>
            </a:r>
          </a:p>
        </p:txBody>
      </p:sp>
      <p:sp>
        <p:nvSpPr>
          <p:cNvPr id="25" name="Text Placeholder 18"/>
          <p:cNvSpPr>
            <a:spLocks noGrp="1"/>
          </p:cNvSpPr>
          <p:nvPr>
            <p:ph type="body" sz="quarter" idx="23" hasCustomPrompt="1"/>
          </p:nvPr>
        </p:nvSpPr>
        <p:spPr>
          <a:xfrm>
            <a:off x="2807537" y="3560306"/>
            <a:ext cx="1562793" cy="683783"/>
          </a:xfrm>
        </p:spPr>
        <p:txBody>
          <a:bodyPr anchor="t">
            <a:noAutofit/>
          </a:bodyPr>
          <a:lstStyle>
            <a:lvl1pPr marL="0" indent="0" algn="ctr">
              <a:lnSpc>
                <a:spcPts val="794"/>
              </a:lnSpc>
              <a:buNone/>
              <a:defRPr sz="662">
                <a:latin typeface="+mn-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Deal description</a:t>
            </a:r>
          </a:p>
        </p:txBody>
      </p:sp>
      <p:sp>
        <p:nvSpPr>
          <p:cNvPr id="26" name="Text Placeholder 18"/>
          <p:cNvSpPr>
            <a:spLocks noGrp="1"/>
          </p:cNvSpPr>
          <p:nvPr>
            <p:ph type="body" sz="quarter" idx="24" hasCustomPrompt="1"/>
          </p:nvPr>
        </p:nvSpPr>
        <p:spPr>
          <a:xfrm>
            <a:off x="4773582" y="3552041"/>
            <a:ext cx="1562793" cy="683783"/>
          </a:xfrm>
        </p:spPr>
        <p:txBody>
          <a:bodyPr anchor="t">
            <a:noAutofit/>
          </a:bodyPr>
          <a:lstStyle>
            <a:lvl1pPr marL="0" indent="0" algn="ctr">
              <a:lnSpc>
                <a:spcPts val="794"/>
              </a:lnSpc>
              <a:buNone/>
              <a:defRPr sz="662">
                <a:latin typeface="+mn-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Deal description</a:t>
            </a:r>
          </a:p>
        </p:txBody>
      </p:sp>
    </p:spTree>
    <p:extLst>
      <p:ext uri="{BB962C8B-B14F-4D97-AF65-F5344CB8AC3E}">
        <p14:creationId xmlns:p14="http://schemas.microsoft.com/office/powerpoint/2010/main" val="36514963"/>
      </p:ext>
    </p:extLst>
  </p:cSld>
  <p:clrMapOvr>
    <a:masterClrMapping/>
  </p:clrMapOvr>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Divider">
    <p:bg>
      <p:bgPr>
        <a:solidFill>
          <a:schemeClr val="tx2"/>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273" y="605118"/>
            <a:ext cx="2094812" cy="141194"/>
          </a:xfrm>
          <a:prstGeom prst="rect">
            <a:avLst/>
          </a:prstGeom>
        </p:spPr>
      </p:pic>
      <p:sp>
        <p:nvSpPr>
          <p:cNvPr id="16" name="Title 14"/>
          <p:cNvSpPr>
            <a:spLocks noGrp="1"/>
          </p:cNvSpPr>
          <p:nvPr>
            <p:ph type="title" hasCustomPrompt="1"/>
          </p:nvPr>
        </p:nvSpPr>
        <p:spPr>
          <a:xfrm>
            <a:off x="831273" y="3630706"/>
            <a:ext cx="7481455" cy="907676"/>
          </a:xfrm>
        </p:spPr>
        <p:txBody>
          <a:bodyPr anchor="b"/>
          <a:lstStyle>
            <a:lvl1pPr>
              <a:lnSpc>
                <a:spcPts val="3574"/>
              </a:lnSpc>
              <a:defRPr sz="3177" baseline="0">
                <a:solidFill>
                  <a:schemeClr val="bg1"/>
                </a:solidFill>
              </a:defRPr>
            </a:lvl1pPr>
          </a:lstStyle>
          <a:p>
            <a:r>
              <a:rPr lang="en-US" dirty="0"/>
              <a:t>Section Title</a:t>
            </a:r>
          </a:p>
        </p:txBody>
      </p:sp>
    </p:spTree>
    <p:extLst>
      <p:ext uri="{BB962C8B-B14F-4D97-AF65-F5344CB8AC3E}">
        <p14:creationId xmlns:p14="http://schemas.microsoft.com/office/powerpoint/2010/main" val="1565467600"/>
      </p:ext>
    </p:extLst>
  </p:cSld>
  <p:clrMapOvr>
    <a:masterClrMapping/>
  </p:clrMapOvr>
  <p:extLst mod="1">
    <p:ext uri="{DCECCB84-F9BA-43D5-87BE-67443E8EF086}">
      <p15:sldGuideLst xmlns:p15="http://schemas.microsoft.com/office/powerpoint/2012/main">
        <p15:guide id="1" orient="horz" pos="10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374904"/>
            <a:ext cx="7419009" cy="614934"/>
          </a:xfrm>
        </p:spPr>
        <p:txBody>
          <a:bodyPr/>
          <a:lstStyle>
            <a:lvl1pPr>
              <a:defRPr>
                <a:solidFill>
                  <a:sysClr val="windowText" lastClr="000000"/>
                </a:solidFill>
              </a:defRPr>
            </a:lvl1pPr>
          </a:lstStyle>
          <a:p>
            <a:r>
              <a:rPr lang="en-US" smtClean="0"/>
              <a:t>Click to edit Master title style</a:t>
            </a:r>
            <a:endParaRPr lang="en-US" dirty="0"/>
          </a:p>
        </p:txBody>
      </p:sp>
      <p:sp>
        <p:nvSpPr>
          <p:cNvPr id="4" name="Rectangle 3"/>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Divider-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273" y="3176868"/>
            <a:ext cx="7481455" cy="1058956"/>
          </a:xfrm>
        </p:spPr>
        <p:txBody>
          <a:bodyPr anchor="b"/>
          <a:lstStyle>
            <a:lvl1pPr>
              <a:lnSpc>
                <a:spcPts val="3574"/>
              </a:lnSpc>
              <a:defRPr sz="3177" baseline="0"/>
            </a:lvl1pPr>
          </a:lstStyle>
          <a:p>
            <a:r>
              <a:rPr lang="en-US" dirty="0"/>
              <a:t>Section 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273" y="605118"/>
            <a:ext cx="2094812" cy="141194"/>
          </a:xfrm>
          <a:prstGeom prst="rect">
            <a:avLst/>
          </a:prstGeom>
        </p:spPr>
      </p:pic>
      <p:sp>
        <p:nvSpPr>
          <p:cNvPr id="3" name="Rectangle 2"/>
          <p:cNvSpPr/>
          <p:nvPr userDrawn="1"/>
        </p:nvSpPr>
        <p:spPr>
          <a:xfrm>
            <a:off x="415637" y="4459717"/>
            <a:ext cx="8312727" cy="78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23353692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actice-Area-Specialists">
    <p:spTree>
      <p:nvGrpSpPr>
        <p:cNvPr id="1" name=""/>
        <p:cNvGrpSpPr/>
        <p:nvPr/>
      </p:nvGrpSpPr>
      <p:grpSpPr>
        <a:xfrm>
          <a:off x="0" y="0"/>
          <a:ext cx="0" cy="0"/>
          <a:chOff x="0" y="0"/>
          <a:chExt cx="0" cy="0"/>
        </a:xfrm>
      </p:grpSpPr>
      <p:sp>
        <p:nvSpPr>
          <p:cNvPr id="6" name="Rectangle 5"/>
          <p:cNvSpPr/>
          <p:nvPr userDrawn="1"/>
        </p:nvSpPr>
        <p:spPr>
          <a:xfrm>
            <a:off x="831273" y="1440180"/>
            <a:ext cx="3532909" cy="1210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a:p>
        </p:txBody>
      </p:sp>
      <p:sp>
        <p:nvSpPr>
          <p:cNvPr id="9" name="Picture Placeholder 8"/>
          <p:cNvSpPr>
            <a:spLocks noGrp="1"/>
          </p:cNvSpPr>
          <p:nvPr>
            <p:ph type="pic" sz="quarter" idx="13" hasCustomPrompt="1"/>
          </p:nvPr>
        </p:nvSpPr>
        <p:spPr>
          <a:xfrm>
            <a:off x="1039091" y="1591459"/>
            <a:ext cx="415636" cy="302559"/>
          </a:xfrm>
        </p:spPr>
        <p:txBody>
          <a:bodyPr anchor="ctr"/>
          <a:lstStyle>
            <a:lvl1pPr marL="0" indent="0" algn="ctr">
              <a:buNone/>
              <a:defRPr/>
            </a:lvl1pPr>
          </a:lstStyle>
          <a:p>
            <a:r>
              <a:rPr lang="en-US" dirty="0"/>
              <a:t>IMAGE</a:t>
            </a:r>
          </a:p>
        </p:txBody>
      </p:sp>
      <p:sp>
        <p:nvSpPr>
          <p:cNvPr id="19" name="Text Placeholder 18"/>
          <p:cNvSpPr>
            <a:spLocks noGrp="1"/>
          </p:cNvSpPr>
          <p:nvPr>
            <p:ph type="body" sz="quarter" idx="17" hasCustomPrompt="1"/>
          </p:nvPr>
        </p:nvSpPr>
        <p:spPr>
          <a:xfrm>
            <a:off x="1562793" y="1591459"/>
            <a:ext cx="2601884" cy="302559"/>
          </a:xfrm>
        </p:spPr>
        <p:txBody>
          <a:bodyPr anchor="ctr">
            <a:noAutofit/>
          </a:bodyPr>
          <a:lstStyle>
            <a:lvl1pPr marL="0" indent="0" algn="l">
              <a:lnSpc>
                <a:spcPts val="794"/>
              </a:lnSpc>
              <a:buNone/>
              <a:defRPr sz="662">
                <a:latin typeface="+mn-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Name</a:t>
            </a:r>
            <a:br>
              <a:rPr lang="en-US" dirty="0"/>
            </a:br>
            <a:r>
              <a:rPr lang="en-US" dirty="0"/>
              <a:t>Title</a:t>
            </a:r>
          </a:p>
        </p:txBody>
      </p:sp>
      <p:sp>
        <p:nvSpPr>
          <p:cNvPr id="23" name="Text Placeholder 18"/>
          <p:cNvSpPr>
            <a:spLocks noGrp="1"/>
          </p:cNvSpPr>
          <p:nvPr>
            <p:ph type="body" sz="quarter" idx="21" hasCustomPrompt="1"/>
          </p:nvPr>
        </p:nvSpPr>
        <p:spPr>
          <a:xfrm>
            <a:off x="1039091" y="1966632"/>
            <a:ext cx="3117273" cy="532504"/>
          </a:xfrm>
        </p:spPr>
        <p:txBody>
          <a:bodyPr anchor="t">
            <a:noAutofit/>
          </a:bodyPr>
          <a:lstStyle>
            <a:lvl1pPr marL="0" indent="0" algn="l">
              <a:lnSpc>
                <a:spcPts val="794"/>
              </a:lnSpc>
              <a:buNone/>
              <a:defRPr sz="662" baseline="0">
                <a:latin typeface="+mn-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Mini bio</a:t>
            </a:r>
          </a:p>
        </p:txBody>
      </p:sp>
      <p:sp>
        <p:nvSpPr>
          <p:cNvPr id="30" name="Rectangle 29"/>
          <p:cNvSpPr/>
          <p:nvPr userDrawn="1"/>
        </p:nvSpPr>
        <p:spPr>
          <a:xfrm>
            <a:off x="415637" y="302559"/>
            <a:ext cx="8312727" cy="835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1" name="Title 1"/>
          <p:cNvSpPr>
            <a:spLocks noGrp="1"/>
          </p:cNvSpPr>
          <p:nvPr>
            <p:ph type="title" hasCustomPrompt="1"/>
          </p:nvPr>
        </p:nvSpPr>
        <p:spPr>
          <a:xfrm>
            <a:off x="831273" y="605118"/>
            <a:ext cx="7481455" cy="229945"/>
          </a:xfrm>
        </p:spPr>
        <p:txBody>
          <a:bodyPr lIns="0" tIns="0" rIns="0" bIns="0"/>
          <a:lstStyle>
            <a:lvl1pPr>
              <a:defRPr>
                <a:solidFill>
                  <a:schemeClr val="bg1"/>
                </a:solidFill>
              </a:defRPr>
            </a:lvl1pPr>
          </a:lstStyle>
          <a:p>
            <a:r>
              <a:rPr lang="en-US" dirty="0"/>
              <a:t>Title</a:t>
            </a:r>
          </a:p>
        </p:txBody>
      </p:sp>
      <p:sp>
        <p:nvSpPr>
          <p:cNvPr id="46" name="Rectangle 45"/>
          <p:cNvSpPr/>
          <p:nvPr userDrawn="1"/>
        </p:nvSpPr>
        <p:spPr>
          <a:xfrm>
            <a:off x="4779817" y="1440180"/>
            <a:ext cx="3532909" cy="1210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7" name="Picture Placeholder 8"/>
          <p:cNvSpPr>
            <a:spLocks noGrp="1"/>
          </p:cNvSpPr>
          <p:nvPr>
            <p:ph type="pic" sz="quarter" idx="22" hasCustomPrompt="1"/>
          </p:nvPr>
        </p:nvSpPr>
        <p:spPr>
          <a:xfrm>
            <a:off x="4987636" y="1591459"/>
            <a:ext cx="415636" cy="302559"/>
          </a:xfrm>
        </p:spPr>
        <p:txBody>
          <a:bodyPr anchor="ctr"/>
          <a:lstStyle>
            <a:lvl1pPr marL="0" indent="0" algn="ctr">
              <a:buNone/>
              <a:defRPr/>
            </a:lvl1pPr>
          </a:lstStyle>
          <a:p>
            <a:r>
              <a:rPr lang="en-US" dirty="0"/>
              <a:t>IMAGE</a:t>
            </a:r>
          </a:p>
        </p:txBody>
      </p:sp>
      <p:sp>
        <p:nvSpPr>
          <p:cNvPr id="48" name="Text Placeholder 18"/>
          <p:cNvSpPr>
            <a:spLocks noGrp="1"/>
          </p:cNvSpPr>
          <p:nvPr>
            <p:ph type="body" sz="quarter" idx="23" hasCustomPrompt="1"/>
          </p:nvPr>
        </p:nvSpPr>
        <p:spPr>
          <a:xfrm>
            <a:off x="5511338" y="1591459"/>
            <a:ext cx="2601884" cy="302559"/>
          </a:xfrm>
        </p:spPr>
        <p:txBody>
          <a:bodyPr anchor="ctr">
            <a:noAutofit/>
          </a:bodyPr>
          <a:lstStyle>
            <a:lvl1pPr marL="0" indent="0" algn="l">
              <a:lnSpc>
                <a:spcPts val="794"/>
              </a:lnSpc>
              <a:buNone/>
              <a:defRPr sz="662">
                <a:latin typeface="+mn-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Name</a:t>
            </a:r>
            <a:br>
              <a:rPr lang="en-US" dirty="0"/>
            </a:br>
            <a:r>
              <a:rPr lang="en-US" dirty="0"/>
              <a:t>Title</a:t>
            </a:r>
          </a:p>
        </p:txBody>
      </p:sp>
      <p:sp>
        <p:nvSpPr>
          <p:cNvPr id="49" name="Text Placeholder 18"/>
          <p:cNvSpPr>
            <a:spLocks noGrp="1"/>
          </p:cNvSpPr>
          <p:nvPr>
            <p:ph type="body" sz="quarter" idx="24" hasCustomPrompt="1"/>
          </p:nvPr>
        </p:nvSpPr>
        <p:spPr>
          <a:xfrm>
            <a:off x="4987635" y="1966632"/>
            <a:ext cx="3117273" cy="532504"/>
          </a:xfrm>
        </p:spPr>
        <p:txBody>
          <a:bodyPr anchor="t">
            <a:noAutofit/>
          </a:bodyPr>
          <a:lstStyle>
            <a:lvl1pPr marL="0" indent="0" algn="l">
              <a:lnSpc>
                <a:spcPts val="794"/>
              </a:lnSpc>
              <a:buNone/>
              <a:defRPr sz="662" baseline="0">
                <a:latin typeface="+mn-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Mini bio</a:t>
            </a:r>
          </a:p>
        </p:txBody>
      </p:sp>
      <p:sp>
        <p:nvSpPr>
          <p:cNvPr id="50" name="Rectangle 49"/>
          <p:cNvSpPr/>
          <p:nvPr userDrawn="1"/>
        </p:nvSpPr>
        <p:spPr>
          <a:xfrm>
            <a:off x="831273" y="2952974"/>
            <a:ext cx="3532909" cy="1210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51" name="Picture Placeholder 8"/>
          <p:cNvSpPr>
            <a:spLocks noGrp="1"/>
          </p:cNvSpPr>
          <p:nvPr>
            <p:ph type="pic" sz="quarter" idx="25" hasCustomPrompt="1"/>
          </p:nvPr>
        </p:nvSpPr>
        <p:spPr>
          <a:xfrm>
            <a:off x="1039091" y="3104253"/>
            <a:ext cx="415636" cy="302559"/>
          </a:xfrm>
        </p:spPr>
        <p:txBody>
          <a:bodyPr anchor="ctr"/>
          <a:lstStyle>
            <a:lvl1pPr marL="0" indent="0" algn="ctr">
              <a:buNone/>
              <a:defRPr/>
            </a:lvl1pPr>
          </a:lstStyle>
          <a:p>
            <a:r>
              <a:rPr lang="en-US" dirty="0"/>
              <a:t>IMAGE</a:t>
            </a:r>
          </a:p>
        </p:txBody>
      </p:sp>
      <p:sp>
        <p:nvSpPr>
          <p:cNvPr id="52" name="Text Placeholder 18"/>
          <p:cNvSpPr>
            <a:spLocks noGrp="1"/>
          </p:cNvSpPr>
          <p:nvPr>
            <p:ph type="body" sz="quarter" idx="26" hasCustomPrompt="1"/>
          </p:nvPr>
        </p:nvSpPr>
        <p:spPr>
          <a:xfrm>
            <a:off x="1562793" y="3104253"/>
            <a:ext cx="2601884" cy="302559"/>
          </a:xfrm>
        </p:spPr>
        <p:txBody>
          <a:bodyPr anchor="ctr">
            <a:noAutofit/>
          </a:bodyPr>
          <a:lstStyle>
            <a:lvl1pPr marL="0" indent="0" algn="l">
              <a:lnSpc>
                <a:spcPts val="794"/>
              </a:lnSpc>
              <a:buNone/>
              <a:defRPr sz="662">
                <a:latin typeface="+mn-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Name</a:t>
            </a:r>
            <a:br>
              <a:rPr lang="en-US" dirty="0"/>
            </a:br>
            <a:r>
              <a:rPr lang="en-US" dirty="0"/>
              <a:t>Title</a:t>
            </a:r>
          </a:p>
        </p:txBody>
      </p:sp>
      <p:sp>
        <p:nvSpPr>
          <p:cNvPr id="53" name="Text Placeholder 18"/>
          <p:cNvSpPr>
            <a:spLocks noGrp="1"/>
          </p:cNvSpPr>
          <p:nvPr>
            <p:ph type="body" sz="quarter" idx="27" hasCustomPrompt="1"/>
          </p:nvPr>
        </p:nvSpPr>
        <p:spPr>
          <a:xfrm>
            <a:off x="1039091" y="3479426"/>
            <a:ext cx="3117273" cy="532504"/>
          </a:xfrm>
        </p:spPr>
        <p:txBody>
          <a:bodyPr anchor="t">
            <a:noAutofit/>
          </a:bodyPr>
          <a:lstStyle>
            <a:lvl1pPr marL="0" indent="0" algn="l">
              <a:lnSpc>
                <a:spcPts val="794"/>
              </a:lnSpc>
              <a:buNone/>
              <a:defRPr sz="662" baseline="0">
                <a:latin typeface="+mn-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Mini bio</a:t>
            </a:r>
          </a:p>
        </p:txBody>
      </p:sp>
      <p:sp>
        <p:nvSpPr>
          <p:cNvPr id="54" name="Rectangle 53"/>
          <p:cNvSpPr/>
          <p:nvPr userDrawn="1"/>
        </p:nvSpPr>
        <p:spPr>
          <a:xfrm>
            <a:off x="4779817" y="2952974"/>
            <a:ext cx="3532909" cy="1210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55" name="Picture Placeholder 8"/>
          <p:cNvSpPr>
            <a:spLocks noGrp="1"/>
          </p:cNvSpPr>
          <p:nvPr>
            <p:ph type="pic" sz="quarter" idx="28" hasCustomPrompt="1"/>
          </p:nvPr>
        </p:nvSpPr>
        <p:spPr>
          <a:xfrm>
            <a:off x="4987636" y="3104253"/>
            <a:ext cx="415636" cy="302559"/>
          </a:xfrm>
        </p:spPr>
        <p:txBody>
          <a:bodyPr anchor="ctr"/>
          <a:lstStyle>
            <a:lvl1pPr marL="0" indent="0" algn="ctr">
              <a:buNone/>
              <a:defRPr/>
            </a:lvl1pPr>
          </a:lstStyle>
          <a:p>
            <a:r>
              <a:rPr lang="en-US" dirty="0"/>
              <a:t>IMAGE</a:t>
            </a:r>
          </a:p>
        </p:txBody>
      </p:sp>
      <p:sp>
        <p:nvSpPr>
          <p:cNvPr id="56" name="Text Placeholder 18"/>
          <p:cNvSpPr>
            <a:spLocks noGrp="1"/>
          </p:cNvSpPr>
          <p:nvPr>
            <p:ph type="body" sz="quarter" idx="29" hasCustomPrompt="1"/>
          </p:nvPr>
        </p:nvSpPr>
        <p:spPr>
          <a:xfrm>
            <a:off x="5511338" y="3104253"/>
            <a:ext cx="2601884" cy="302559"/>
          </a:xfrm>
        </p:spPr>
        <p:txBody>
          <a:bodyPr anchor="ctr">
            <a:noAutofit/>
          </a:bodyPr>
          <a:lstStyle>
            <a:lvl1pPr marL="0" indent="0" algn="l">
              <a:lnSpc>
                <a:spcPts val="794"/>
              </a:lnSpc>
              <a:buNone/>
              <a:defRPr sz="662">
                <a:latin typeface="+mn-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Name</a:t>
            </a:r>
            <a:br>
              <a:rPr lang="en-US" dirty="0"/>
            </a:br>
            <a:r>
              <a:rPr lang="en-US" dirty="0"/>
              <a:t>Title</a:t>
            </a:r>
          </a:p>
        </p:txBody>
      </p:sp>
      <p:sp>
        <p:nvSpPr>
          <p:cNvPr id="57" name="Text Placeholder 18"/>
          <p:cNvSpPr>
            <a:spLocks noGrp="1"/>
          </p:cNvSpPr>
          <p:nvPr>
            <p:ph type="body" sz="quarter" idx="30" hasCustomPrompt="1"/>
          </p:nvPr>
        </p:nvSpPr>
        <p:spPr>
          <a:xfrm>
            <a:off x="4987635" y="3479426"/>
            <a:ext cx="3117273" cy="532504"/>
          </a:xfrm>
        </p:spPr>
        <p:txBody>
          <a:bodyPr anchor="t">
            <a:noAutofit/>
          </a:bodyPr>
          <a:lstStyle>
            <a:lvl1pPr marL="0" indent="0" algn="l">
              <a:lnSpc>
                <a:spcPts val="794"/>
              </a:lnSpc>
              <a:buNone/>
              <a:defRPr sz="662" baseline="0">
                <a:latin typeface="+mn-lt"/>
              </a:defRPr>
            </a:lvl1pPr>
            <a:lvl2pPr marL="0" indent="0">
              <a:lnSpc>
                <a:spcPts val="1191"/>
              </a:lnSpc>
              <a:buNone/>
              <a:defRPr sz="1059">
                <a:latin typeface="+mj-lt"/>
              </a:defRPr>
            </a:lvl2pPr>
            <a:lvl3pPr marL="0" indent="0">
              <a:lnSpc>
                <a:spcPts val="1191"/>
              </a:lnSpc>
              <a:buNone/>
              <a:defRPr sz="1059">
                <a:latin typeface="+mj-lt"/>
              </a:defRPr>
            </a:lvl3pPr>
            <a:lvl4pPr marL="0" indent="0">
              <a:lnSpc>
                <a:spcPts val="1191"/>
              </a:lnSpc>
              <a:buNone/>
              <a:defRPr sz="1059">
                <a:latin typeface="+mj-lt"/>
              </a:defRPr>
            </a:lvl4pPr>
            <a:lvl5pPr marL="0" indent="0">
              <a:lnSpc>
                <a:spcPts val="1191"/>
              </a:lnSpc>
              <a:buNone/>
              <a:defRPr sz="1059">
                <a:latin typeface="+mj-lt"/>
              </a:defRPr>
            </a:lvl5pPr>
          </a:lstStyle>
          <a:p>
            <a:pPr lvl="0"/>
            <a:r>
              <a:rPr lang="en-US" dirty="0"/>
              <a:t>Mini bio</a:t>
            </a:r>
          </a:p>
        </p:txBody>
      </p:sp>
    </p:spTree>
    <p:extLst>
      <p:ext uri="{BB962C8B-B14F-4D97-AF65-F5344CB8AC3E}">
        <p14:creationId xmlns:p14="http://schemas.microsoft.com/office/powerpoint/2010/main" val="2053844963"/>
      </p:ext>
    </p:extLst>
  </p:cSld>
  <p:clrMapOvr>
    <a:masterClrMapping/>
  </p:clrMapOvr>
  <p:extLst mod="1">
    <p:ext uri="{DCECCB84-F9BA-43D5-87BE-67443E8EF086}">
      <p15:sldGuideLst xmlns:p15="http://schemas.microsoft.com/office/powerpoint/2012/main">
        <p15:guide id="1" pos="648">
          <p15:clr>
            <a:srgbClr val="FBAE40"/>
          </p15:clr>
        </p15:guide>
        <p15:guide id="2" pos="2880">
          <p15:clr>
            <a:srgbClr val="FBAE40"/>
          </p15:clr>
        </p15:guide>
        <p15:guide id="3" orient="horz" pos="1440">
          <p15:clr>
            <a:srgbClr val="FBAE40"/>
          </p15:clr>
        </p15:guide>
        <p15:guide id="4" orient="horz" pos="2808">
          <p15:clr>
            <a:srgbClr val="FBAE40"/>
          </p15:clr>
        </p15:guide>
        <p15:guide id="5" orient="horz" pos="136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posed Team">
    <p:spTree>
      <p:nvGrpSpPr>
        <p:cNvPr id="1" name=""/>
        <p:cNvGrpSpPr/>
        <p:nvPr/>
      </p:nvGrpSpPr>
      <p:grpSpPr>
        <a:xfrm>
          <a:off x="0" y="0"/>
          <a:ext cx="0" cy="0"/>
          <a:chOff x="0" y="0"/>
          <a:chExt cx="0" cy="0"/>
        </a:xfrm>
      </p:grpSpPr>
      <p:sp>
        <p:nvSpPr>
          <p:cNvPr id="5" name="Rectangle 4"/>
          <p:cNvSpPr/>
          <p:nvPr userDrawn="1"/>
        </p:nvSpPr>
        <p:spPr>
          <a:xfrm>
            <a:off x="415637" y="302559"/>
            <a:ext cx="8312727" cy="835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 name="Title 1"/>
          <p:cNvSpPr>
            <a:spLocks noGrp="1"/>
          </p:cNvSpPr>
          <p:nvPr>
            <p:ph type="title" hasCustomPrompt="1"/>
          </p:nvPr>
        </p:nvSpPr>
        <p:spPr/>
        <p:txBody>
          <a:bodyPr lIns="0" tIns="0" rIns="0" bIns="0"/>
          <a:lstStyle>
            <a:lvl1pPr>
              <a:defRPr>
                <a:solidFill>
                  <a:schemeClr val="bg1"/>
                </a:solidFill>
              </a:defRPr>
            </a:lvl1pPr>
          </a:lstStyle>
          <a:p>
            <a:r>
              <a:rPr lang="en-US" dirty="0"/>
              <a:t>Title</a:t>
            </a:r>
          </a:p>
        </p:txBody>
      </p:sp>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dirty="0"/>
          </a:p>
        </p:txBody>
      </p:sp>
      <p:sp>
        <p:nvSpPr>
          <p:cNvPr id="10" name="Text Placeholder 9"/>
          <p:cNvSpPr>
            <a:spLocks noGrp="1"/>
          </p:cNvSpPr>
          <p:nvPr>
            <p:ph type="body" sz="quarter" idx="13" hasCustomPrompt="1"/>
          </p:nvPr>
        </p:nvSpPr>
        <p:spPr>
          <a:xfrm>
            <a:off x="831273" y="2202900"/>
            <a:ext cx="2909455" cy="151279"/>
          </a:xfrm>
        </p:spPr>
        <p:txBody>
          <a:bodyPr/>
          <a:lstStyle>
            <a:lvl1pPr marL="0" indent="0">
              <a:lnSpc>
                <a:spcPts val="1191"/>
              </a:lnSpc>
              <a:buNone/>
              <a:defRPr sz="1059" i="0">
                <a:latin typeface="+mj-lt"/>
              </a:defRPr>
            </a:lvl1pPr>
            <a:lvl2pPr marL="0" indent="0">
              <a:lnSpc>
                <a:spcPts val="1787"/>
              </a:lnSpc>
              <a:buNone/>
              <a:defRPr sz="1588">
                <a:latin typeface="+mj-lt"/>
              </a:defRPr>
            </a:lvl2pPr>
            <a:lvl3pPr marL="0" indent="0">
              <a:lnSpc>
                <a:spcPts val="1787"/>
              </a:lnSpc>
              <a:buNone/>
              <a:defRPr sz="1588">
                <a:latin typeface="+mj-lt"/>
              </a:defRPr>
            </a:lvl3pPr>
            <a:lvl4pPr marL="0" indent="0">
              <a:lnSpc>
                <a:spcPts val="1787"/>
              </a:lnSpc>
              <a:buNone/>
              <a:defRPr sz="1588">
                <a:latin typeface="+mj-lt"/>
              </a:defRPr>
            </a:lvl4pPr>
            <a:lvl5pPr marL="0" indent="0">
              <a:lnSpc>
                <a:spcPts val="1787"/>
              </a:lnSpc>
              <a:buNone/>
              <a:defRPr sz="1588">
                <a:latin typeface="+mj-lt"/>
              </a:defRPr>
            </a:lvl5pPr>
          </a:lstStyle>
          <a:p>
            <a:pPr lvl="0"/>
            <a:r>
              <a:rPr lang="en-US" dirty="0"/>
              <a:t>Header</a:t>
            </a:r>
          </a:p>
        </p:txBody>
      </p:sp>
      <p:sp>
        <p:nvSpPr>
          <p:cNvPr id="8" name="Text Placeholder 9"/>
          <p:cNvSpPr>
            <a:spLocks noGrp="1"/>
          </p:cNvSpPr>
          <p:nvPr>
            <p:ph type="body" sz="quarter" idx="14" hasCustomPrompt="1"/>
          </p:nvPr>
        </p:nvSpPr>
        <p:spPr>
          <a:xfrm>
            <a:off x="4802000" y="2202900"/>
            <a:ext cx="2909455" cy="151279"/>
          </a:xfrm>
        </p:spPr>
        <p:txBody>
          <a:bodyPr/>
          <a:lstStyle>
            <a:lvl1pPr marL="0" indent="0">
              <a:lnSpc>
                <a:spcPts val="1191"/>
              </a:lnSpc>
              <a:buNone/>
              <a:defRPr sz="1059" i="0">
                <a:latin typeface="+mj-lt"/>
              </a:defRPr>
            </a:lvl1pPr>
            <a:lvl2pPr marL="0" indent="0">
              <a:lnSpc>
                <a:spcPts val="1787"/>
              </a:lnSpc>
              <a:buNone/>
              <a:defRPr sz="1588">
                <a:latin typeface="+mj-lt"/>
              </a:defRPr>
            </a:lvl2pPr>
            <a:lvl3pPr marL="0" indent="0">
              <a:lnSpc>
                <a:spcPts val="1787"/>
              </a:lnSpc>
              <a:buNone/>
              <a:defRPr sz="1588">
                <a:latin typeface="+mj-lt"/>
              </a:defRPr>
            </a:lvl3pPr>
            <a:lvl4pPr marL="0" indent="0">
              <a:lnSpc>
                <a:spcPts val="1787"/>
              </a:lnSpc>
              <a:buNone/>
              <a:defRPr sz="1588">
                <a:latin typeface="+mj-lt"/>
              </a:defRPr>
            </a:lvl4pPr>
            <a:lvl5pPr marL="0" indent="0">
              <a:lnSpc>
                <a:spcPts val="1787"/>
              </a:lnSpc>
              <a:buNone/>
              <a:defRPr sz="1588">
                <a:latin typeface="+mj-lt"/>
              </a:defRPr>
            </a:lvl5pPr>
          </a:lstStyle>
          <a:p>
            <a:pPr lvl="0"/>
            <a:r>
              <a:rPr lang="en-US" dirty="0"/>
              <a:t>Header</a:t>
            </a:r>
          </a:p>
        </p:txBody>
      </p:sp>
      <p:sp>
        <p:nvSpPr>
          <p:cNvPr id="11" name="Content Placeholder 11"/>
          <p:cNvSpPr>
            <a:spLocks noGrp="1"/>
          </p:cNvSpPr>
          <p:nvPr>
            <p:ph sz="quarter" idx="16" hasCustomPrompt="1"/>
          </p:nvPr>
        </p:nvSpPr>
        <p:spPr>
          <a:xfrm>
            <a:off x="1447722" y="2493085"/>
            <a:ext cx="2909455" cy="1742739"/>
          </a:xfrm>
        </p:spPr>
        <p:txBody>
          <a:bodyPr/>
          <a:lstStyle>
            <a:lvl1pPr marL="0" indent="0">
              <a:buNone/>
              <a:defRPr/>
            </a:lvl1pPr>
            <a:lvl2pPr marL="151287" indent="0">
              <a:buNone/>
              <a:defRPr/>
            </a:lvl2pPr>
            <a:lvl3pPr marL="302575" indent="0">
              <a:buNone/>
              <a:defRPr/>
            </a:lvl3pPr>
            <a:lvl4pPr marL="453862" indent="0">
              <a:buNone/>
              <a:defRPr/>
            </a:lvl4pPr>
            <a:lvl5pPr marL="605150" indent="0">
              <a:buNone/>
              <a:defRPr/>
            </a:lvl5pPr>
          </a:lstStyle>
          <a:p>
            <a:pPr lvl="0"/>
            <a:r>
              <a:rPr lang="en-US" dirty="0"/>
              <a:t>Bios</a:t>
            </a:r>
          </a:p>
        </p:txBody>
      </p:sp>
      <p:sp>
        <p:nvSpPr>
          <p:cNvPr id="12" name="Content Placeholder 11"/>
          <p:cNvSpPr>
            <a:spLocks noGrp="1"/>
          </p:cNvSpPr>
          <p:nvPr>
            <p:ph sz="quarter" idx="17" hasCustomPrompt="1"/>
          </p:nvPr>
        </p:nvSpPr>
        <p:spPr>
          <a:xfrm>
            <a:off x="5403271" y="2493085"/>
            <a:ext cx="2909455" cy="1742739"/>
          </a:xfrm>
        </p:spPr>
        <p:txBody>
          <a:bodyPr/>
          <a:lstStyle>
            <a:lvl1pPr marL="0" indent="0">
              <a:buNone/>
              <a:defRPr/>
            </a:lvl1pPr>
            <a:lvl2pPr marL="151287" indent="0">
              <a:buNone/>
              <a:defRPr/>
            </a:lvl2pPr>
            <a:lvl3pPr marL="302575" indent="0">
              <a:buNone/>
              <a:defRPr/>
            </a:lvl3pPr>
            <a:lvl4pPr marL="453862" indent="0">
              <a:buNone/>
              <a:defRPr/>
            </a:lvl4pPr>
            <a:lvl5pPr marL="605150" indent="0">
              <a:buNone/>
              <a:defRPr/>
            </a:lvl5pPr>
          </a:lstStyle>
          <a:p>
            <a:pPr lvl="0"/>
            <a:r>
              <a:rPr lang="en-US" dirty="0"/>
              <a:t>Bios</a:t>
            </a:r>
          </a:p>
        </p:txBody>
      </p:sp>
      <p:sp>
        <p:nvSpPr>
          <p:cNvPr id="13" name="Text Placeholder 9"/>
          <p:cNvSpPr>
            <a:spLocks noGrp="1"/>
          </p:cNvSpPr>
          <p:nvPr>
            <p:ph type="body" sz="quarter" idx="18" hasCustomPrompt="1"/>
          </p:nvPr>
        </p:nvSpPr>
        <p:spPr>
          <a:xfrm>
            <a:off x="851121" y="1440316"/>
            <a:ext cx="7461606" cy="229945"/>
          </a:xfrm>
        </p:spPr>
        <p:txBody>
          <a:bodyPr/>
          <a:lstStyle>
            <a:lvl1pPr marL="0" indent="0">
              <a:lnSpc>
                <a:spcPts val="1191"/>
              </a:lnSpc>
              <a:buNone/>
              <a:defRPr sz="1059" i="0">
                <a:latin typeface="+mj-lt"/>
              </a:defRPr>
            </a:lvl1pPr>
            <a:lvl2pPr marL="0" indent="0">
              <a:lnSpc>
                <a:spcPts val="1787"/>
              </a:lnSpc>
              <a:buNone/>
              <a:defRPr sz="1588">
                <a:latin typeface="+mj-lt"/>
              </a:defRPr>
            </a:lvl2pPr>
            <a:lvl3pPr marL="0" indent="0">
              <a:lnSpc>
                <a:spcPts val="1787"/>
              </a:lnSpc>
              <a:buNone/>
              <a:defRPr sz="1588">
                <a:latin typeface="+mj-lt"/>
              </a:defRPr>
            </a:lvl3pPr>
            <a:lvl4pPr marL="0" indent="0">
              <a:lnSpc>
                <a:spcPts val="1787"/>
              </a:lnSpc>
              <a:buNone/>
              <a:defRPr sz="1588">
                <a:latin typeface="+mj-lt"/>
              </a:defRPr>
            </a:lvl4pPr>
            <a:lvl5pPr marL="0" indent="0">
              <a:lnSpc>
                <a:spcPts val="1787"/>
              </a:lnSpc>
              <a:buNone/>
              <a:defRPr sz="1588">
                <a:latin typeface="+mj-lt"/>
              </a:defRPr>
            </a:lvl5pPr>
          </a:lstStyle>
          <a:p>
            <a:pPr lvl="0"/>
            <a:r>
              <a:rPr lang="en-US" dirty="0"/>
              <a:t>Subtitle or Pull Quote</a:t>
            </a:r>
          </a:p>
        </p:txBody>
      </p:sp>
      <p:sp>
        <p:nvSpPr>
          <p:cNvPr id="7" name="Picture Placeholder 6"/>
          <p:cNvSpPr>
            <a:spLocks noGrp="1"/>
          </p:cNvSpPr>
          <p:nvPr>
            <p:ph type="pic" sz="quarter" idx="19"/>
          </p:nvPr>
        </p:nvSpPr>
        <p:spPr>
          <a:xfrm>
            <a:off x="831273" y="2493085"/>
            <a:ext cx="415636" cy="302559"/>
          </a:xfrm>
          <a:solidFill>
            <a:schemeClr val="bg1">
              <a:lumMod val="95000"/>
            </a:schemeClr>
          </a:solidFill>
        </p:spPr>
        <p:txBody>
          <a:bodyPr anchor="ctr"/>
          <a:lstStyle>
            <a:lvl1pPr marL="0" indent="0" algn="ctr">
              <a:buNone/>
              <a:defRPr/>
            </a:lvl1pPr>
          </a:lstStyle>
          <a:p>
            <a:r>
              <a:rPr lang="en-US" smtClean="0"/>
              <a:t>Click icon to add picture</a:t>
            </a:r>
            <a:endParaRPr lang="en-US" dirty="0"/>
          </a:p>
        </p:txBody>
      </p:sp>
      <p:sp>
        <p:nvSpPr>
          <p:cNvPr id="14" name="Picture Placeholder 6"/>
          <p:cNvSpPr>
            <a:spLocks noGrp="1"/>
          </p:cNvSpPr>
          <p:nvPr>
            <p:ph type="pic" sz="quarter" idx="20"/>
          </p:nvPr>
        </p:nvSpPr>
        <p:spPr>
          <a:xfrm>
            <a:off x="831273" y="3364454"/>
            <a:ext cx="415636" cy="302559"/>
          </a:xfrm>
          <a:solidFill>
            <a:schemeClr val="bg1">
              <a:lumMod val="95000"/>
            </a:schemeClr>
          </a:solidFill>
        </p:spPr>
        <p:txBody>
          <a:bodyPr anchor="ctr"/>
          <a:lstStyle>
            <a:lvl1pPr marL="0" indent="0" algn="ctr">
              <a:buNone/>
              <a:defRPr/>
            </a:lvl1pPr>
          </a:lstStyle>
          <a:p>
            <a:r>
              <a:rPr lang="en-US" smtClean="0"/>
              <a:t>Click icon to add picture</a:t>
            </a:r>
            <a:endParaRPr lang="en-US" dirty="0"/>
          </a:p>
        </p:txBody>
      </p:sp>
      <p:sp>
        <p:nvSpPr>
          <p:cNvPr id="15" name="Picture Placeholder 6"/>
          <p:cNvSpPr>
            <a:spLocks noGrp="1"/>
          </p:cNvSpPr>
          <p:nvPr>
            <p:ph type="pic" sz="quarter" idx="21"/>
          </p:nvPr>
        </p:nvSpPr>
        <p:spPr>
          <a:xfrm>
            <a:off x="4802000" y="2493085"/>
            <a:ext cx="415636" cy="302559"/>
          </a:xfrm>
          <a:solidFill>
            <a:schemeClr val="bg1">
              <a:lumMod val="95000"/>
            </a:schemeClr>
          </a:solidFill>
        </p:spPr>
        <p:txBody>
          <a:bodyPr anchor="ctr"/>
          <a:lstStyle>
            <a:lvl1pPr marL="0" indent="0" algn="ctr">
              <a:buNone/>
              <a:defRPr/>
            </a:lvl1pPr>
          </a:lstStyle>
          <a:p>
            <a:r>
              <a:rPr lang="en-US" smtClean="0"/>
              <a:t>Click icon to add picture</a:t>
            </a:r>
            <a:endParaRPr lang="en-US" dirty="0"/>
          </a:p>
        </p:txBody>
      </p:sp>
      <p:sp>
        <p:nvSpPr>
          <p:cNvPr id="16" name="Picture Placeholder 6"/>
          <p:cNvSpPr>
            <a:spLocks noGrp="1"/>
          </p:cNvSpPr>
          <p:nvPr>
            <p:ph type="pic" sz="quarter" idx="22"/>
          </p:nvPr>
        </p:nvSpPr>
        <p:spPr>
          <a:xfrm>
            <a:off x="4802000" y="2882898"/>
            <a:ext cx="415636" cy="302559"/>
          </a:xfrm>
          <a:solidFill>
            <a:schemeClr val="bg1">
              <a:lumMod val="95000"/>
            </a:schemeClr>
          </a:solidFill>
        </p:spPr>
        <p:txBody>
          <a:bodyPr anchor="ctr"/>
          <a:lstStyle>
            <a:lvl1pPr marL="0" indent="0" algn="ctr">
              <a:buNone/>
              <a:defRPr/>
            </a:lvl1pPr>
          </a:lstStyle>
          <a:p>
            <a:r>
              <a:rPr lang="en-US" smtClean="0"/>
              <a:t>Click icon to add picture</a:t>
            </a:r>
            <a:endParaRPr lang="en-US" dirty="0"/>
          </a:p>
        </p:txBody>
      </p:sp>
      <p:sp>
        <p:nvSpPr>
          <p:cNvPr id="17" name="Picture Placeholder 6"/>
          <p:cNvSpPr>
            <a:spLocks noGrp="1"/>
          </p:cNvSpPr>
          <p:nvPr>
            <p:ph type="pic" sz="quarter" idx="23"/>
          </p:nvPr>
        </p:nvSpPr>
        <p:spPr>
          <a:xfrm>
            <a:off x="4802000" y="3272712"/>
            <a:ext cx="415636" cy="302559"/>
          </a:xfrm>
          <a:solidFill>
            <a:schemeClr val="bg1">
              <a:lumMod val="95000"/>
            </a:schemeClr>
          </a:solidFill>
        </p:spPr>
        <p:txBody>
          <a:bodyPr anchor="ctr"/>
          <a:lstStyle>
            <a:lvl1pPr marL="0" indent="0" algn="ctr">
              <a:buNone/>
              <a:defRPr/>
            </a:lvl1pPr>
          </a:lstStyle>
          <a:p>
            <a:r>
              <a:rPr lang="en-US" smtClean="0"/>
              <a:t>Click icon to add picture</a:t>
            </a:r>
            <a:endParaRPr lang="en-US" dirty="0"/>
          </a:p>
        </p:txBody>
      </p:sp>
      <p:sp>
        <p:nvSpPr>
          <p:cNvPr id="18" name="Picture Placeholder 6"/>
          <p:cNvSpPr>
            <a:spLocks noGrp="1"/>
          </p:cNvSpPr>
          <p:nvPr>
            <p:ph type="pic" sz="quarter" idx="24"/>
          </p:nvPr>
        </p:nvSpPr>
        <p:spPr>
          <a:xfrm>
            <a:off x="4802000" y="3662525"/>
            <a:ext cx="415636" cy="302559"/>
          </a:xfrm>
          <a:solidFill>
            <a:schemeClr val="bg1">
              <a:lumMod val="95000"/>
            </a:schemeClr>
          </a:solidFill>
        </p:spPr>
        <p:txBody>
          <a:bodyPr anchor="ct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2342572969"/>
      </p:ext>
    </p:extLst>
  </p:cSld>
  <p:clrMapOvr>
    <a:masterClrMapping/>
  </p:clrMapOvr>
  <p:extLst mod="1">
    <p:ext uri="{DCECCB84-F9BA-43D5-87BE-67443E8EF086}">
      <p15:sldGuideLst xmlns:p15="http://schemas.microsoft.com/office/powerpoint/2012/main">
        <p15:guide id="1" orient="horz" pos="2448">
          <p15:clr>
            <a:srgbClr val="FBAE40"/>
          </p15:clr>
        </p15:guide>
        <p15:guide id="2" pos="331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o-1">
    <p:spTree>
      <p:nvGrpSpPr>
        <p:cNvPr id="1" name=""/>
        <p:cNvGrpSpPr/>
        <p:nvPr/>
      </p:nvGrpSpPr>
      <p:grpSpPr>
        <a:xfrm>
          <a:off x="0" y="0"/>
          <a:ext cx="0" cy="0"/>
          <a:chOff x="0" y="0"/>
          <a:chExt cx="0" cy="0"/>
        </a:xfrm>
      </p:grpSpPr>
      <p:sp>
        <p:nvSpPr>
          <p:cNvPr id="5" name="Rectangle 4"/>
          <p:cNvSpPr/>
          <p:nvPr userDrawn="1"/>
        </p:nvSpPr>
        <p:spPr>
          <a:xfrm>
            <a:off x="415637" y="302559"/>
            <a:ext cx="8312727" cy="12889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 name="Title 1"/>
          <p:cNvSpPr>
            <a:spLocks noGrp="1"/>
          </p:cNvSpPr>
          <p:nvPr>
            <p:ph type="title" hasCustomPrompt="1"/>
          </p:nvPr>
        </p:nvSpPr>
        <p:spPr>
          <a:xfrm>
            <a:off x="831273" y="605118"/>
            <a:ext cx="5611091" cy="229945"/>
          </a:xfrm>
        </p:spPr>
        <p:txBody>
          <a:bodyPr lIns="0" tIns="0" rIns="0" bIns="0"/>
          <a:lstStyle>
            <a:lvl1pPr>
              <a:defRPr>
                <a:solidFill>
                  <a:schemeClr val="bg1"/>
                </a:solidFill>
              </a:defRPr>
            </a:lvl1pPr>
          </a:lstStyle>
          <a:p>
            <a:r>
              <a:rPr lang="en-US" dirty="0"/>
              <a:t>Name</a:t>
            </a:r>
          </a:p>
        </p:txBody>
      </p:sp>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dirty="0"/>
          </a:p>
        </p:txBody>
      </p:sp>
      <p:sp>
        <p:nvSpPr>
          <p:cNvPr id="7" name="Text Placeholder 6"/>
          <p:cNvSpPr>
            <a:spLocks noGrp="1"/>
          </p:cNvSpPr>
          <p:nvPr>
            <p:ph type="body" sz="quarter" idx="12" hasCustomPrompt="1"/>
          </p:nvPr>
        </p:nvSpPr>
        <p:spPr>
          <a:xfrm>
            <a:off x="415637" y="1660764"/>
            <a:ext cx="8312727" cy="279869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a:t>Bio</a:t>
            </a:r>
          </a:p>
        </p:txBody>
      </p:sp>
      <p:sp>
        <p:nvSpPr>
          <p:cNvPr id="8" name="Picture Placeholder 7"/>
          <p:cNvSpPr>
            <a:spLocks noGrp="1"/>
          </p:cNvSpPr>
          <p:nvPr>
            <p:ph type="pic" sz="quarter" idx="13" hasCustomPrompt="1"/>
          </p:nvPr>
        </p:nvSpPr>
        <p:spPr>
          <a:xfrm>
            <a:off x="6957753" y="302559"/>
            <a:ext cx="1770611" cy="1288901"/>
          </a:xfrm>
          <a:solidFill>
            <a:schemeClr val="bg1">
              <a:lumMod val="95000"/>
            </a:schemeClr>
          </a:solidFill>
        </p:spPr>
        <p:txBody>
          <a:bodyPr/>
          <a:lstStyle>
            <a:lvl1pPr marL="0" indent="0">
              <a:buNone/>
              <a:defRPr/>
            </a:lvl1pPr>
          </a:lstStyle>
          <a:p>
            <a:r>
              <a:rPr lang="en-US" dirty="0"/>
              <a:t> </a:t>
            </a:r>
          </a:p>
        </p:txBody>
      </p:sp>
      <p:sp>
        <p:nvSpPr>
          <p:cNvPr id="10" name="Text Placeholder 9"/>
          <p:cNvSpPr>
            <a:spLocks noGrp="1"/>
          </p:cNvSpPr>
          <p:nvPr>
            <p:ph type="body" sz="quarter" idx="14" hasCustomPrompt="1"/>
          </p:nvPr>
        </p:nvSpPr>
        <p:spPr>
          <a:xfrm>
            <a:off x="831273" y="995923"/>
            <a:ext cx="5611091" cy="503717"/>
          </a:xfrm>
        </p:spPr>
        <p:txBody>
          <a:bodyPr/>
          <a:lstStyle>
            <a:lvl1pPr marL="0" indent="0">
              <a:buNone/>
              <a:defRPr sz="794">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r>
              <a:rPr lang="en-US" dirty="0"/>
              <a:t>Contact information</a:t>
            </a:r>
          </a:p>
          <a:p>
            <a:pPr lvl="0"/>
            <a:r>
              <a:rPr lang="en-US" dirty="0"/>
              <a:t>Line 2</a:t>
            </a:r>
            <a:br>
              <a:rPr lang="en-US" dirty="0"/>
            </a:br>
            <a:r>
              <a:rPr lang="en-US" dirty="0"/>
              <a:t>Line 3</a:t>
            </a:r>
          </a:p>
        </p:txBody>
      </p:sp>
    </p:spTree>
    <p:extLst>
      <p:ext uri="{BB962C8B-B14F-4D97-AF65-F5344CB8AC3E}">
        <p14:creationId xmlns:p14="http://schemas.microsoft.com/office/powerpoint/2010/main" val="3418321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io 2">
    <p:spTree>
      <p:nvGrpSpPr>
        <p:cNvPr id="1" name=""/>
        <p:cNvGrpSpPr/>
        <p:nvPr/>
      </p:nvGrpSpPr>
      <p:grpSpPr>
        <a:xfrm>
          <a:off x="0" y="0"/>
          <a:ext cx="0" cy="0"/>
          <a:chOff x="0" y="0"/>
          <a:chExt cx="0" cy="0"/>
        </a:xfrm>
      </p:grpSpPr>
      <p:sp>
        <p:nvSpPr>
          <p:cNvPr id="5" name="Rectangle 4"/>
          <p:cNvSpPr/>
          <p:nvPr userDrawn="1"/>
        </p:nvSpPr>
        <p:spPr>
          <a:xfrm>
            <a:off x="415637" y="302559"/>
            <a:ext cx="8312727" cy="835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 name="Title 1"/>
          <p:cNvSpPr>
            <a:spLocks noGrp="1"/>
          </p:cNvSpPr>
          <p:nvPr>
            <p:ph type="title" hasCustomPrompt="1"/>
          </p:nvPr>
        </p:nvSpPr>
        <p:spPr>
          <a:xfrm>
            <a:off x="831273" y="605118"/>
            <a:ext cx="5611091" cy="229945"/>
          </a:xfrm>
        </p:spPr>
        <p:txBody>
          <a:bodyPr lIns="0" tIns="0" rIns="0" bIns="0"/>
          <a:lstStyle>
            <a:lvl1pPr>
              <a:defRPr>
                <a:solidFill>
                  <a:schemeClr val="bg1"/>
                </a:solidFill>
              </a:defRPr>
            </a:lvl1pPr>
          </a:lstStyle>
          <a:p>
            <a:r>
              <a:rPr lang="en-US" dirty="0"/>
              <a:t>Name</a:t>
            </a:r>
          </a:p>
        </p:txBody>
      </p:sp>
      <p:sp>
        <p:nvSpPr>
          <p:cNvPr id="3" name="Footer Placeholder 2"/>
          <p:cNvSpPr>
            <a:spLocks noGrp="1"/>
          </p:cNvSpPr>
          <p:nvPr>
            <p:ph type="ftr" sz="quarter" idx="10"/>
          </p:nvPr>
        </p:nvSpPr>
        <p:spPr/>
        <p:txBody>
          <a:bodyPr/>
          <a:lstStyle/>
          <a:p>
            <a:r>
              <a:rPr lang="en-US"/>
              <a:t>Gibson Dunn</a:t>
            </a:r>
            <a:endParaRPr lang="en-US" dirty="0"/>
          </a:p>
        </p:txBody>
      </p:sp>
      <p:sp>
        <p:nvSpPr>
          <p:cNvPr id="4" name="Slide Number Placeholder 3"/>
          <p:cNvSpPr>
            <a:spLocks noGrp="1"/>
          </p:cNvSpPr>
          <p:nvPr>
            <p:ph type="sldNum" sz="quarter" idx="11"/>
          </p:nvPr>
        </p:nvSpPr>
        <p:spPr/>
        <p:txBody>
          <a:bodyPr/>
          <a:lstStyle/>
          <a:p>
            <a:fld id="{30A836C0-7622-445A-9112-AD7284E076EE}" type="slidenum">
              <a:rPr lang="en-US" smtClean="0"/>
              <a:pPr/>
              <a:t>‹#›</a:t>
            </a:fld>
            <a:endParaRPr lang="en-US" dirty="0"/>
          </a:p>
        </p:txBody>
      </p:sp>
      <p:sp>
        <p:nvSpPr>
          <p:cNvPr id="7" name="Text Placeholder 6"/>
          <p:cNvSpPr>
            <a:spLocks noGrp="1"/>
          </p:cNvSpPr>
          <p:nvPr>
            <p:ph type="body" sz="quarter" idx="12" hasCustomPrompt="1"/>
          </p:nvPr>
        </p:nvSpPr>
        <p:spPr>
          <a:xfrm>
            <a:off x="2374322" y="1249174"/>
            <a:ext cx="6354042" cy="3190329"/>
          </a:xfrm>
        </p:spPr>
        <p:txBody>
          <a:bodyPr/>
          <a:lstStyle>
            <a:lvl1pPr marL="0" indent="0">
              <a:buNone/>
              <a:defRPr sz="794"/>
            </a:lvl1pPr>
            <a:lvl2pPr marL="0" indent="0">
              <a:buNone/>
              <a:defRPr/>
            </a:lvl2pPr>
            <a:lvl3pPr marL="0" indent="0">
              <a:buNone/>
              <a:defRPr/>
            </a:lvl3pPr>
            <a:lvl4pPr marL="0" indent="0">
              <a:buNone/>
              <a:defRPr/>
            </a:lvl4pPr>
            <a:lvl5pPr marL="0" indent="0">
              <a:buNone/>
              <a:defRPr/>
            </a:lvl5pPr>
          </a:lstStyle>
          <a:p>
            <a:pPr lvl="0"/>
            <a:r>
              <a:rPr lang="en-US" dirty="0"/>
              <a:t>Bio</a:t>
            </a:r>
          </a:p>
        </p:txBody>
      </p:sp>
      <p:sp>
        <p:nvSpPr>
          <p:cNvPr id="10" name="Text Placeholder 9"/>
          <p:cNvSpPr>
            <a:spLocks noGrp="1"/>
          </p:cNvSpPr>
          <p:nvPr>
            <p:ph type="body" sz="quarter" idx="14" hasCustomPrompt="1"/>
          </p:nvPr>
        </p:nvSpPr>
        <p:spPr>
          <a:xfrm>
            <a:off x="415637" y="1242859"/>
            <a:ext cx="1662545" cy="3190329"/>
          </a:xfrm>
        </p:spPr>
        <p:txBody>
          <a:bodyPr/>
          <a:lstStyle>
            <a:lvl1pPr marL="0" indent="0">
              <a:buNone/>
              <a:defRPr sz="794">
                <a:solidFill>
                  <a:schemeClr val="tx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r>
              <a:rPr lang="en-US" dirty="0"/>
              <a:t>Contact information</a:t>
            </a:r>
          </a:p>
          <a:p>
            <a:pPr lvl="0"/>
            <a:r>
              <a:rPr lang="en-US" dirty="0"/>
              <a:t>Line 2</a:t>
            </a:r>
            <a:br>
              <a:rPr lang="en-US" dirty="0"/>
            </a:br>
            <a:r>
              <a:rPr lang="en-US" dirty="0"/>
              <a:t>Line 3</a:t>
            </a:r>
          </a:p>
        </p:txBody>
      </p:sp>
      <p:sp>
        <p:nvSpPr>
          <p:cNvPr id="8" name="Picture Placeholder 7"/>
          <p:cNvSpPr>
            <a:spLocks noGrp="1"/>
          </p:cNvSpPr>
          <p:nvPr>
            <p:ph type="pic" sz="quarter" idx="13" hasCustomPrompt="1"/>
          </p:nvPr>
        </p:nvSpPr>
        <p:spPr>
          <a:xfrm>
            <a:off x="7569644" y="302559"/>
            <a:ext cx="1147156" cy="835062"/>
          </a:xfrm>
          <a:solidFill>
            <a:schemeClr val="bg1">
              <a:lumMod val="95000"/>
            </a:schemeClr>
          </a:solidFill>
        </p:spPr>
        <p:txBody>
          <a:bodyPr/>
          <a:lstStyle>
            <a:lvl1pPr marL="0" indent="0">
              <a:buNone/>
              <a:defRPr/>
            </a:lvl1pPr>
          </a:lstStyle>
          <a:p>
            <a:r>
              <a:rPr lang="en-US" dirty="0"/>
              <a:t> </a:t>
            </a:r>
          </a:p>
        </p:txBody>
      </p:sp>
    </p:spTree>
    <p:extLst>
      <p:ext uri="{BB962C8B-B14F-4D97-AF65-F5344CB8AC3E}">
        <p14:creationId xmlns:p14="http://schemas.microsoft.com/office/powerpoint/2010/main" val="4267120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771818"/>
      </p:ext>
    </p:extLst>
  </p:cSld>
  <p:clrMapOvr>
    <a:masterClrMapping/>
  </p:clrMapOvr>
  <p:extLst mod="1">
    <p:ext uri="{DCECCB84-F9BA-43D5-87BE-67443E8EF086}">
      <p15:sldGuideLst xmlns:p15="http://schemas.microsoft.com/office/powerpoint/2012/main">
        <p15:guide id="1" orient="horz" pos="100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ntent Graphic">
    <p:spTree>
      <p:nvGrpSpPr>
        <p:cNvPr id="1" name=""/>
        <p:cNvGrpSpPr/>
        <p:nvPr/>
      </p:nvGrpSpPr>
      <p:grpSpPr>
        <a:xfrm>
          <a:off x="0" y="0"/>
          <a:ext cx="0" cy="0"/>
          <a:chOff x="0" y="0"/>
          <a:chExt cx="0" cy="0"/>
        </a:xfrm>
      </p:grpSpPr>
      <p:sp>
        <p:nvSpPr>
          <p:cNvPr id="18" name="Rectangle 17"/>
          <p:cNvSpPr/>
          <p:nvPr userDrawn="1"/>
        </p:nvSpPr>
        <p:spPr bwMode="auto">
          <a:xfrm>
            <a:off x="3086181" y="1352550"/>
            <a:ext cx="2971800" cy="289864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19" name="Rectangle 18"/>
          <p:cNvSpPr/>
          <p:nvPr userDrawn="1"/>
        </p:nvSpPr>
        <p:spPr bwMode="auto">
          <a:xfrm>
            <a:off x="0" y="1352550"/>
            <a:ext cx="2971800" cy="289864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20" name="Rectangle 19"/>
          <p:cNvSpPr/>
          <p:nvPr userDrawn="1"/>
        </p:nvSpPr>
        <p:spPr bwMode="auto">
          <a:xfrm>
            <a:off x="6172200" y="1352550"/>
            <a:ext cx="2971800" cy="2898648"/>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0" y="1352550"/>
            <a:ext cx="2971800" cy="2898648"/>
          </a:xfrm>
          <a:solidFill>
            <a:schemeClr val="accent3"/>
          </a:solidFill>
        </p:spPr>
        <p:txBody>
          <a:bodyPr lIns="45720" tIns="274320" rIns="457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smtClean="0"/>
              <a:t>Click to add text </a:t>
            </a:r>
            <a:br>
              <a:rPr lang="en-US" dirty="0" smtClean="0"/>
            </a:br>
            <a:r>
              <a:rPr lang="en-US" dirty="0" smtClean="0"/>
              <a:t>or add graphic. </a:t>
            </a:r>
            <a:br>
              <a:rPr lang="en-US" dirty="0" smtClean="0"/>
            </a:br>
            <a:r>
              <a:rPr lang="en-US" dirty="0" smtClean="0"/>
              <a:t>A graphic should fill and fit in the entire box.</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4"/>
          <p:cNvSpPr>
            <a:spLocks noGrp="1"/>
          </p:cNvSpPr>
          <p:nvPr>
            <p:ph sz="quarter" idx="14" hasCustomPrompt="1"/>
          </p:nvPr>
        </p:nvSpPr>
        <p:spPr>
          <a:xfrm>
            <a:off x="3086100" y="1352550"/>
            <a:ext cx="2971800" cy="2898648"/>
          </a:xfrm>
          <a:solidFill>
            <a:schemeClr val="accent2"/>
          </a:solidFill>
        </p:spPr>
        <p:txBody>
          <a:bodyPr lIns="45720" tIns="274320" rIns="457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smtClean="0"/>
              <a:t>Click to add text </a:t>
            </a:r>
            <a:br>
              <a:rPr lang="en-US" dirty="0" smtClean="0"/>
            </a:br>
            <a:r>
              <a:rPr lang="en-US" dirty="0" smtClean="0"/>
              <a:t>or add graphic. </a:t>
            </a:r>
            <a:br>
              <a:rPr lang="en-US" dirty="0" smtClean="0"/>
            </a:br>
            <a:r>
              <a:rPr lang="en-US" dirty="0" smtClean="0"/>
              <a:t>A graphic should fill and fit in the entire box.</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4"/>
          <p:cNvSpPr>
            <a:spLocks noGrp="1"/>
          </p:cNvSpPr>
          <p:nvPr>
            <p:ph sz="quarter" idx="15" hasCustomPrompt="1"/>
          </p:nvPr>
        </p:nvSpPr>
        <p:spPr>
          <a:xfrm>
            <a:off x="6172200" y="1352550"/>
            <a:ext cx="2971800" cy="2898648"/>
          </a:xfrm>
          <a:solidFill>
            <a:schemeClr val="accent4"/>
          </a:solidFill>
        </p:spPr>
        <p:txBody>
          <a:bodyPr lIns="45720" tIns="274320" rIns="457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smtClean="0"/>
              <a:t>Click to add text </a:t>
            </a:r>
            <a:br>
              <a:rPr lang="en-US" dirty="0" smtClean="0"/>
            </a:br>
            <a:r>
              <a:rPr lang="en-US" dirty="0" smtClean="0"/>
              <a:t>or add graphic. </a:t>
            </a:r>
            <a:br>
              <a:rPr lang="en-US" dirty="0" smtClean="0"/>
            </a:br>
            <a:r>
              <a:rPr lang="en-US" dirty="0" smtClean="0"/>
              <a:t>A graphic should fill and fit in the entire box.</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711200" y="374904"/>
            <a:ext cx="7419010" cy="618744"/>
          </a:xfrm>
        </p:spPr>
        <p:txBody>
          <a:bodyPr anchor="ctr"/>
          <a:lstStyle>
            <a:lvl1pPr>
              <a:defRPr sz="1800" b="1">
                <a:solidFill>
                  <a:srgbClr val="000000"/>
                </a:solidFill>
                <a:latin typeface="+mn-lt"/>
              </a:defRPr>
            </a:lvl1pPr>
          </a:lstStyle>
          <a:p>
            <a:r>
              <a:rPr lang="en-US" dirty="0" smtClean="0"/>
              <a:t>CLICK TO add TITLE</a:t>
            </a:r>
            <a:endParaRPr lang="en-US" dirty="0"/>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ntent Graphic">
    <p:spTree>
      <p:nvGrpSpPr>
        <p:cNvPr id="1" name=""/>
        <p:cNvGrpSpPr/>
        <p:nvPr/>
      </p:nvGrpSpPr>
      <p:grpSpPr>
        <a:xfrm>
          <a:off x="0" y="0"/>
          <a:ext cx="0" cy="0"/>
          <a:chOff x="0" y="0"/>
          <a:chExt cx="0" cy="0"/>
        </a:xfrm>
      </p:grpSpPr>
      <p:sp>
        <p:nvSpPr>
          <p:cNvPr id="9" name="Rectangle 8"/>
          <p:cNvSpPr/>
          <p:nvPr userDrawn="1"/>
        </p:nvSpPr>
        <p:spPr bwMode="auto">
          <a:xfrm>
            <a:off x="4645152" y="1347912"/>
            <a:ext cx="4498848" cy="289864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10" name="Rectangle 9"/>
          <p:cNvSpPr/>
          <p:nvPr userDrawn="1"/>
        </p:nvSpPr>
        <p:spPr bwMode="auto">
          <a:xfrm>
            <a:off x="0" y="1347912"/>
            <a:ext cx="4498848" cy="289864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0" y="1347912"/>
            <a:ext cx="4498848" cy="2898648"/>
          </a:xfrm>
          <a:solidFill>
            <a:schemeClr val="accent3"/>
          </a:solidFill>
        </p:spPr>
        <p:txBody>
          <a:bodyPr lIns="274320" tIns="274320" rIns="274320"/>
          <a:lstStyle>
            <a:lvl1pPr marL="168275" indent="-168275" algn="l">
              <a:buClr>
                <a:schemeClr val="tx1"/>
              </a:buClr>
              <a:buFont typeface="Arial" pitchFamily="34" charset="0"/>
              <a:buChar char="•"/>
              <a:defRPr baseline="0">
                <a:solidFill>
                  <a:schemeClr val="tx1"/>
                </a:solidFill>
              </a:defRPr>
            </a:lvl1pPr>
            <a:lvl2pPr marL="346075" indent="-168275" algn="l">
              <a:buClr>
                <a:schemeClr val="tx1"/>
              </a:buClr>
              <a:buFont typeface="Arial" pitchFamily="34" charset="0"/>
              <a:buChar char="•"/>
              <a:defRPr>
                <a:solidFill>
                  <a:schemeClr val="tx1"/>
                </a:solidFill>
              </a:defRPr>
            </a:lvl2pPr>
            <a:lvl3pPr marL="514350" indent="-168275" algn="l">
              <a:buClr>
                <a:schemeClr val="tx1"/>
              </a:buClr>
              <a:buFont typeface="Arial" pitchFamily="34" charset="0"/>
              <a:buChar char="•"/>
              <a:defRPr>
                <a:solidFill>
                  <a:schemeClr val="tx1"/>
                </a:solidFill>
              </a:defRPr>
            </a:lvl3pPr>
            <a:lvl4pPr marL="682625" indent="-168275" algn="l">
              <a:buClr>
                <a:schemeClr val="tx1"/>
              </a:buClr>
              <a:buFont typeface="Arial" pitchFamily="34" charset="0"/>
              <a:buChar char="•"/>
              <a:defRPr>
                <a:solidFill>
                  <a:schemeClr val="tx1"/>
                </a:solidFill>
              </a:defRPr>
            </a:lvl4pPr>
            <a:lvl5pPr marL="862013" indent="-168275" algn="l">
              <a:buClr>
                <a:schemeClr val="tx1"/>
              </a:buClr>
              <a:buFont typeface="Arial" pitchFamily="34" charset="0"/>
              <a:buChar char="•"/>
              <a:defRPr>
                <a:solidFill>
                  <a:schemeClr val="tx1"/>
                </a:solidFill>
              </a:defRPr>
            </a:lvl5pPr>
          </a:lstStyle>
          <a:p>
            <a:pPr lvl="0"/>
            <a:r>
              <a:rPr lang="en-US" dirty="0" smtClean="0"/>
              <a:t>Click to add text or add graphic. </a:t>
            </a:r>
            <a:br>
              <a:rPr lang="en-US" dirty="0" smtClean="0"/>
            </a:br>
            <a:r>
              <a:rPr lang="en-US" dirty="0" smtClean="0"/>
              <a:t>A graphic should fit and fill the entire box.</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4"/>
          <p:cNvSpPr>
            <a:spLocks noGrp="1"/>
          </p:cNvSpPr>
          <p:nvPr>
            <p:ph sz="quarter" idx="14" hasCustomPrompt="1"/>
          </p:nvPr>
        </p:nvSpPr>
        <p:spPr>
          <a:xfrm>
            <a:off x="4645152" y="1347912"/>
            <a:ext cx="4498848" cy="2898648"/>
          </a:xfrm>
          <a:solidFill>
            <a:schemeClr val="accent2"/>
          </a:solidFill>
        </p:spPr>
        <p:txBody>
          <a:bodyPr lIns="274320" tIns="274320" rIns="274320"/>
          <a:lstStyle>
            <a:lvl1pPr marL="168275" indent="-168275" algn="l">
              <a:buClr>
                <a:schemeClr val="tx1"/>
              </a:buClr>
              <a:buFont typeface="Arial" pitchFamily="34" charset="0"/>
              <a:buChar char="•"/>
              <a:defRPr>
                <a:solidFill>
                  <a:schemeClr val="tx1"/>
                </a:solidFill>
              </a:defRPr>
            </a:lvl1pPr>
            <a:lvl2pPr marL="346075" indent="-168275" algn="l">
              <a:buClr>
                <a:schemeClr val="tx1"/>
              </a:buClr>
              <a:buFont typeface="Arial" pitchFamily="34" charset="0"/>
              <a:buChar char="•"/>
              <a:defRPr>
                <a:solidFill>
                  <a:schemeClr val="tx1"/>
                </a:solidFill>
              </a:defRPr>
            </a:lvl2pPr>
            <a:lvl3pPr marL="514350" indent="-168275" algn="l">
              <a:buClr>
                <a:schemeClr val="tx1"/>
              </a:buClr>
              <a:buFont typeface="Arial" pitchFamily="34" charset="0"/>
              <a:buChar char="•"/>
              <a:defRPr>
                <a:solidFill>
                  <a:schemeClr val="tx1"/>
                </a:solidFill>
              </a:defRPr>
            </a:lvl3pPr>
            <a:lvl4pPr marL="682625" indent="-168275" algn="l">
              <a:buClr>
                <a:schemeClr val="tx1"/>
              </a:buClr>
              <a:buFont typeface="Arial" pitchFamily="34" charset="0"/>
              <a:buChar char="•"/>
              <a:tabLst/>
              <a:defRPr>
                <a:solidFill>
                  <a:schemeClr val="tx1"/>
                </a:solidFill>
              </a:defRPr>
            </a:lvl4pPr>
            <a:lvl5pPr marL="862013" indent="-168275" algn="l">
              <a:buClr>
                <a:schemeClr val="tx1"/>
              </a:buClr>
              <a:buFont typeface="Arial" pitchFamily="34" charset="0"/>
              <a:buChar char="•"/>
              <a:defRPr>
                <a:solidFill>
                  <a:schemeClr val="tx1"/>
                </a:solidFill>
              </a:defRPr>
            </a:lvl5pPr>
          </a:lstStyle>
          <a:p>
            <a:pPr lvl="0"/>
            <a:r>
              <a:rPr lang="en-US" dirty="0" smtClean="0"/>
              <a:t>Click to add text or add graphic. </a:t>
            </a:r>
            <a:br>
              <a:rPr lang="en-US" dirty="0" smtClean="0"/>
            </a:br>
            <a:r>
              <a:rPr lang="en-US" dirty="0" smtClean="0"/>
              <a:t>A graphic should fit and fill the entire box.</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rgbClr val="000000"/>
                </a:solidFill>
                <a:latin typeface="+mn-lt"/>
              </a:defRPr>
            </a:lvl1pPr>
          </a:lstStyle>
          <a:p>
            <a:r>
              <a:rPr lang="en-US" dirty="0" smtClean="0"/>
              <a:t>CLICK TO add TITLE</a:t>
            </a:r>
            <a:endParaRPr lang="en-US" dirty="0"/>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3 Content Graphic">
    <p:spTree>
      <p:nvGrpSpPr>
        <p:cNvPr id="1" name=""/>
        <p:cNvGrpSpPr/>
        <p:nvPr/>
      </p:nvGrpSpPr>
      <p:grpSpPr>
        <a:xfrm>
          <a:off x="0" y="0"/>
          <a:ext cx="0" cy="0"/>
          <a:chOff x="0" y="0"/>
          <a:chExt cx="0" cy="0"/>
        </a:xfrm>
      </p:grpSpPr>
      <p:sp>
        <p:nvSpPr>
          <p:cNvPr id="9" name="Rectangle 8"/>
          <p:cNvSpPr/>
          <p:nvPr userDrawn="1"/>
        </p:nvSpPr>
        <p:spPr bwMode="auto">
          <a:xfrm>
            <a:off x="3238500" y="2108494"/>
            <a:ext cx="2651760" cy="2149536"/>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10" name="Rectangle 9"/>
          <p:cNvSpPr/>
          <p:nvPr userDrawn="1"/>
        </p:nvSpPr>
        <p:spPr bwMode="auto">
          <a:xfrm>
            <a:off x="457200" y="2108494"/>
            <a:ext cx="2651760" cy="214953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19" name="Rectangle 18"/>
          <p:cNvSpPr/>
          <p:nvPr userDrawn="1"/>
        </p:nvSpPr>
        <p:spPr bwMode="auto">
          <a:xfrm>
            <a:off x="6019800" y="2108494"/>
            <a:ext cx="2651760" cy="2149536"/>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20" name="Rectangle 19"/>
          <p:cNvSpPr/>
          <p:nvPr userDrawn="1"/>
        </p:nvSpPr>
        <p:spPr bwMode="auto">
          <a:xfrm>
            <a:off x="457200" y="1354803"/>
            <a:ext cx="8229600" cy="609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457200" y="2108494"/>
            <a:ext cx="2651760" cy="2149536"/>
          </a:xfrm>
          <a:solidFill>
            <a:schemeClr val="accent3"/>
          </a:solidFill>
        </p:spPr>
        <p:txBody>
          <a:bodyPr lIns="274320" tIns="274320" rIns="27432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smtClean="0"/>
              <a:t>Click to add text or add graphic.  A graphic should fit and fill the entire box.</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6" name="Content Placeholder 14"/>
          <p:cNvSpPr>
            <a:spLocks noGrp="1"/>
          </p:cNvSpPr>
          <p:nvPr>
            <p:ph sz="quarter" idx="14" hasCustomPrompt="1"/>
          </p:nvPr>
        </p:nvSpPr>
        <p:spPr>
          <a:xfrm>
            <a:off x="3238500" y="2108494"/>
            <a:ext cx="2651760" cy="2149536"/>
          </a:xfrm>
          <a:solidFill>
            <a:schemeClr val="accent2"/>
          </a:solidFill>
        </p:spPr>
        <p:txBody>
          <a:bodyPr lIns="274320" tIns="274320" rIns="27432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smtClean="0"/>
              <a:t>Click to add text or add graphic. A graphic should fit and fill the entire box.</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 name="Title 1"/>
          <p:cNvSpPr>
            <a:spLocks noGrp="1"/>
          </p:cNvSpPr>
          <p:nvPr>
            <p:ph type="title" hasCustomPrompt="1"/>
          </p:nvPr>
        </p:nvSpPr>
        <p:spPr>
          <a:xfrm>
            <a:off x="711200" y="377190"/>
            <a:ext cx="7975600" cy="618744"/>
          </a:xfrm>
        </p:spPr>
        <p:txBody>
          <a:bodyPr anchor="ctr"/>
          <a:lstStyle>
            <a:lvl1pPr>
              <a:defRPr sz="1800" b="1">
                <a:solidFill>
                  <a:srgbClr val="000000"/>
                </a:solidFill>
                <a:latin typeface="+mn-lt"/>
              </a:defRPr>
            </a:lvl1pPr>
          </a:lstStyle>
          <a:p>
            <a:r>
              <a:rPr lang="en-US" dirty="0" smtClean="0"/>
              <a:t>CLICK TO add TITLE</a:t>
            </a:r>
            <a:endParaRPr lang="en-US" dirty="0"/>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14"/>
          <p:cNvSpPr>
            <a:spLocks noGrp="1"/>
          </p:cNvSpPr>
          <p:nvPr>
            <p:ph sz="quarter" idx="15" hasCustomPrompt="1"/>
          </p:nvPr>
        </p:nvSpPr>
        <p:spPr>
          <a:xfrm>
            <a:off x="6019800" y="2108494"/>
            <a:ext cx="2651760" cy="2149536"/>
          </a:xfrm>
          <a:solidFill>
            <a:schemeClr val="accent4"/>
          </a:solidFill>
        </p:spPr>
        <p:txBody>
          <a:bodyPr lIns="274320" tIns="274320" rIns="27432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smtClean="0"/>
              <a:t>Click to add text or add graphic. A graphic should fit and fill the entire box.</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3" name="Text Placeholder 22"/>
          <p:cNvSpPr>
            <a:spLocks noGrp="1"/>
          </p:cNvSpPr>
          <p:nvPr>
            <p:ph type="body" sz="quarter" idx="16"/>
          </p:nvPr>
        </p:nvSpPr>
        <p:spPr>
          <a:xfrm>
            <a:off x="457200" y="1354803"/>
            <a:ext cx="8229600" cy="609600"/>
          </a:xfrm>
          <a:solidFill>
            <a:schemeClr val="accent1"/>
          </a:solidFill>
        </p:spPr>
        <p:txBody>
          <a:bodyPr lIns="274320" anchor="ctr"/>
          <a:lstStyle>
            <a:lvl1pPr marL="0" indent="0">
              <a:buNone/>
              <a:defRPr>
                <a:solidFill>
                  <a:schemeClr val="tx1"/>
                </a:solidFill>
              </a:defRPr>
            </a:lvl1pPr>
          </a:lstStyle>
          <a:p>
            <a:pPr lvl="0"/>
            <a:r>
              <a:rPr lang="en-US" smtClean="0"/>
              <a:t>Edit Master text styles</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2 Content Graphic">
    <p:spTree>
      <p:nvGrpSpPr>
        <p:cNvPr id="1" name=""/>
        <p:cNvGrpSpPr/>
        <p:nvPr/>
      </p:nvGrpSpPr>
      <p:grpSpPr>
        <a:xfrm>
          <a:off x="0" y="0"/>
          <a:ext cx="0" cy="0"/>
          <a:chOff x="0" y="0"/>
          <a:chExt cx="0" cy="0"/>
        </a:xfrm>
      </p:grpSpPr>
      <p:sp>
        <p:nvSpPr>
          <p:cNvPr id="9" name="Rectangle 8"/>
          <p:cNvSpPr/>
          <p:nvPr userDrawn="1"/>
        </p:nvSpPr>
        <p:spPr bwMode="auto">
          <a:xfrm>
            <a:off x="4631910" y="2109190"/>
            <a:ext cx="4041648" cy="214884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10" name="Rectangle 9"/>
          <p:cNvSpPr/>
          <p:nvPr userDrawn="1"/>
        </p:nvSpPr>
        <p:spPr bwMode="auto">
          <a:xfrm>
            <a:off x="457200" y="2109190"/>
            <a:ext cx="4041648" cy="21488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smtClean="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457200" y="2109190"/>
            <a:ext cx="4041648" cy="2148840"/>
          </a:xfrm>
          <a:solidFill>
            <a:schemeClr val="accent3"/>
          </a:solidFill>
        </p:spPr>
        <p:txBody>
          <a:bodyPr lIns="274320" tIns="274320" rIns="27432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smtClean="0"/>
              <a:t>Click to add text or add graphic. </a:t>
            </a:r>
            <a:br>
              <a:rPr lang="en-US" dirty="0" smtClean="0"/>
            </a:br>
            <a:r>
              <a:rPr lang="en-US" dirty="0" smtClean="0"/>
              <a:t>A graphic should fit and fill the entire box.</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6" name="Content Placeholder 14"/>
          <p:cNvSpPr>
            <a:spLocks noGrp="1"/>
          </p:cNvSpPr>
          <p:nvPr>
            <p:ph sz="quarter" idx="14" hasCustomPrompt="1"/>
          </p:nvPr>
        </p:nvSpPr>
        <p:spPr>
          <a:xfrm>
            <a:off x="4631910" y="2109190"/>
            <a:ext cx="4041648" cy="2148840"/>
          </a:xfrm>
          <a:solidFill>
            <a:schemeClr val="accent2"/>
          </a:solidFill>
        </p:spPr>
        <p:txBody>
          <a:bodyPr lIns="274320" tIns="274320" rIns="27432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smtClean="0"/>
              <a:t>Click to add text or add graphic. </a:t>
            </a:r>
            <a:br>
              <a:rPr lang="en-US" dirty="0" smtClean="0"/>
            </a:br>
            <a:r>
              <a:rPr lang="en-US" dirty="0" smtClean="0"/>
              <a:t>A graphic should fit and fill the entire box.</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 name="Title 1"/>
          <p:cNvSpPr>
            <a:spLocks noGrp="1"/>
          </p:cNvSpPr>
          <p:nvPr>
            <p:ph type="title" hasCustomPrompt="1"/>
          </p:nvPr>
        </p:nvSpPr>
        <p:spPr>
          <a:xfrm>
            <a:off x="711200" y="374904"/>
            <a:ext cx="7975600" cy="618744"/>
          </a:xfrm>
        </p:spPr>
        <p:txBody>
          <a:bodyPr anchor="ctr"/>
          <a:lstStyle>
            <a:lvl1pPr>
              <a:defRPr sz="1800" b="1">
                <a:solidFill>
                  <a:srgbClr val="000000"/>
                </a:solidFill>
                <a:latin typeface="+mn-lt"/>
              </a:defRPr>
            </a:lvl1pPr>
          </a:lstStyle>
          <a:p>
            <a:r>
              <a:rPr lang="en-US" dirty="0" smtClean="0"/>
              <a:t>CLICK TO add TITLE</a:t>
            </a:r>
            <a:endParaRPr lang="en-US" dirty="0"/>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p:cNvSpPr>
            <a:spLocks noGrp="1"/>
          </p:cNvSpPr>
          <p:nvPr>
            <p:ph type="body" sz="quarter" idx="16"/>
          </p:nvPr>
        </p:nvSpPr>
        <p:spPr>
          <a:xfrm>
            <a:off x="457200" y="1354803"/>
            <a:ext cx="8229600" cy="609600"/>
          </a:xfrm>
          <a:solidFill>
            <a:schemeClr val="accent1"/>
          </a:solidFill>
        </p:spPr>
        <p:txBody>
          <a:bodyPr lIns="274320" anchor="ctr"/>
          <a:lstStyle>
            <a:lvl1pPr marL="0" indent="0">
              <a:buNone/>
              <a:defRPr>
                <a:solidFill>
                  <a:schemeClr val="tx1"/>
                </a:solidFill>
              </a:defRPr>
            </a:lvl1pPr>
          </a:lstStyle>
          <a:p>
            <a:pPr lvl="0"/>
            <a:r>
              <a:rPr lang="en-US" smtClean="0"/>
              <a:t>Edit Master text styles</a:t>
            </a:r>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18" Type="http://schemas.openxmlformats.org/officeDocument/2006/relationships/slideLayout" Target="../slideLayouts/slideLayout18.xml" />
  <Relationship Id="rId3" Type="http://schemas.openxmlformats.org/officeDocument/2006/relationships/slideLayout" Target="../slideLayouts/slideLayout3.xml" />
  <Relationship Id="rId21" Type="http://schemas.openxmlformats.org/officeDocument/2006/relationships/slideLayout" Target="../slideLayouts/slideLayout21.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17" Type="http://schemas.openxmlformats.org/officeDocument/2006/relationships/slideLayout" Target="../slideLayouts/slideLayout17.xml" />
  <Relationship Id="rId2" Type="http://schemas.openxmlformats.org/officeDocument/2006/relationships/slideLayout" Target="../slideLayouts/slideLayout2.xml" />
  <Relationship Id="rId16" Type="http://schemas.openxmlformats.org/officeDocument/2006/relationships/slideLayout" Target="../slideLayouts/slideLayout16.xml" />
  <Relationship Id="rId20" Type="http://schemas.openxmlformats.org/officeDocument/2006/relationships/slideLayout" Target="../slideLayouts/slideLayout20.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24" Type="http://schemas.openxmlformats.org/officeDocument/2006/relationships/image" Target="../media/image1.png" />
  <Relationship Id="rId5" Type="http://schemas.openxmlformats.org/officeDocument/2006/relationships/slideLayout" Target="../slideLayouts/slideLayout5.xml" />
  <Relationship Id="rId15" Type="http://schemas.openxmlformats.org/officeDocument/2006/relationships/slideLayout" Target="../slideLayouts/slideLayout15.xml" />
  <Relationship Id="rId23" Type="http://schemas.openxmlformats.org/officeDocument/2006/relationships/theme" Target="../theme/theme1.xml" />
  <Relationship Id="rId10" Type="http://schemas.openxmlformats.org/officeDocument/2006/relationships/slideLayout" Target="../slideLayouts/slideLayout10.xml" />
  <Relationship Id="rId19" Type="http://schemas.openxmlformats.org/officeDocument/2006/relationships/slideLayout" Target="../slideLayouts/slideLayout19.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 Id="rId22" Type="http://schemas.openxmlformats.org/officeDocument/2006/relationships/slideLayout" Target="../slideLayouts/slideLayout22.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30.xml" />
  <Relationship Id="rId13" Type="http://schemas.openxmlformats.org/officeDocument/2006/relationships/slideLayout" Target="../slideLayouts/slideLayout35.xml" />
  <Relationship Id="rId18" Type="http://schemas.openxmlformats.org/officeDocument/2006/relationships/slideLayout" Target="../slideLayouts/slideLayout40.xml" />
  <Relationship Id="rId26" Type="http://schemas.openxmlformats.org/officeDocument/2006/relationships/slideLayout" Target="../slideLayouts/slideLayout48.xml" />
  <Relationship Id="rId3" Type="http://schemas.openxmlformats.org/officeDocument/2006/relationships/slideLayout" Target="../slideLayouts/slideLayout25.xml" />
  <Relationship Id="rId21" Type="http://schemas.openxmlformats.org/officeDocument/2006/relationships/slideLayout" Target="../slideLayouts/slideLayout43.xml" />
  <Relationship Id="rId34" Type="http://schemas.openxmlformats.org/officeDocument/2006/relationships/theme" Target="../theme/theme2.xml" />
  <Relationship Id="rId7" Type="http://schemas.openxmlformats.org/officeDocument/2006/relationships/slideLayout" Target="../slideLayouts/slideLayout29.xml" />
  <Relationship Id="rId12" Type="http://schemas.openxmlformats.org/officeDocument/2006/relationships/slideLayout" Target="../slideLayouts/slideLayout34.xml" />
  <Relationship Id="rId17" Type="http://schemas.openxmlformats.org/officeDocument/2006/relationships/slideLayout" Target="../slideLayouts/slideLayout39.xml" />
  <Relationship Id="rId25" Type="http://schemas.openxmlformats.org/officeDocument/2006/relationships/slideLayout" Target="../slideLayouts/slideLayout47.xml" />
  <Relationship Id="rId33" Type="http://schemas.openxmlformats.org/officeDocument/2006/relationships/slideLayout" Target="../slideLayouts/slideLayout55.xml" />
  <Relationship Id="rId2" Type="http://schemas.openxmlformats.org/officeDocument/2006/relationships/slideLayout" Target="../slideLayouts/slideLayout24.xml" />
  <Relationship Id="rId16" Type="http://schemas.openxmlformats.org/officeDocument/2006/relationships/slideLayout" Target="../slideLayouts/slideLayout38.xml" />
  <Relationship Id="rId20" Type="http://schemas.openxmlformats.org/officeDocument/2006/relationships/slideLayout" Target="../slideLayouts/slideLayout42.xml" />
  <Relationship Id="rId29" Type="http://schemas.openxmlformats.org/officeDocument/2006/relationships/slideLayout" Target="../slideLayouts/slideLayout51.xml" />
  <Relationship Id="rId1" Type="http://schemas.openxmlformats.org/officeDocument/2006/relationships/slideLayout" Target="../slideLayouts/slideLayout23.xml" />
  <Relationship Id="rId6" Type="http://schemas.openxmlformats.org/officeDocument/2006/relationships/slideLayout" Target="../slideLayouts/slideLayout28.xml" />
  <Relationship Id="rId11" Type="http://schemas.openxmlformats.org/officeDocument/2006/relationships/slideLayout" Target="../slideLayouts/slideLayout33.xml" />
  <Relationship Id="rId24" Type="http://schemas.openxmlformats.org/officeDocument/2006/relationships/slideLayout" Target="../slideLayouts/slideLayout46.xml" />
  <Relationship Id="rId32" Type="http://schemas.openxmlformats.org/officeDocument/2006/relationships/slideLayout" Target="../slideLayouts/slideLayout54.xml" />
  <Relationship Id="rId5" Type="http://schemas.openxmlformats.org/officeDocument/2006/relationships/slideLayout" Target="../slideLayouts/slideLayout27.xml" />
  <Relationship Id="rId15" Type="http://schemas.openxmlformats.org/officeDocument/2006/relationships/slideLayout" Target="../slideLayouts/slideLayout37.xml" />
  <Relationship Id="rId23" Type="http://schemas.openxmlformats.org/officeDocument/2006/relationships/slideLayout" Target="../slideLayouts/slideLayout45.xml" />
  <Relationship Id="rId28" Type="http://schemas.openxmlformats.org/officeDocument/2006/relationships/slideLayout" Target="../slideLayouts/slideLayout50.xml" />
  <Relationship Id="rId10" Type="http://schemas.openxmlformats.org/officeDocument/2006/relationships/slideLayout" Target="../slideLayouts/slideLayout32.xml" />
  <Relationship Id="rId19" Type="http://schemas.openxmlformats.org/officeDocument/2006/relationships/slideLayout" Target="../slideLayouts/slideLayout41.xml" />
  <Relationship Id="rId31" Type="http://schemas.openxmlformats.org/officeDocument/2006/relationships/slideLayout" Target="../slideLayouts/slideLayout53.xml" />
  <Relationship Id="rId4" Type="http://schemas.openxmlformats.org/officeDocument/2006/relationships/slideLayout" Target="../slideLayouts/slideLayout26.xml" />
  <Relationship Id="rId9" Type="http://schemas.openxmlformats.org/officeDocument/2006/relationships/slideLayout" Target="../slideLayouts/slideLayout31.xml" />
  <Relationship Id="rId14" Type="http://schemas.openxmlformats.org/officeDocument/2006/relationships/slideLayout" Target="../slideLayouts/slideLayout36.xml" />
  <Relationship Id="rId22" Type="http://schemas.openxmlformats.org/officeDocument/2006/relationships/slideLayout" Target="../slideLayouts/slideLayout44.xml" />
  <Relationship Id="rId27" Type="http://schemas.openxmlformats.org/officeDocument/2006/relationships/slideLayout" Target="../slideLayouts/slideLayout49.xml" />
  <Relationship Id="rId30" Type="http://schemas.openxmlformats.org/officeDocument/2006/relationships/slideLayout" Target="../slideLayouts/slideLayout52.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9747" name="Rectangle 3"/>
          <p:cNvSpPr>
            <a:spLocks noGrp="1" noChangeArrowheads="1"/>
          </p:cNvSpPr>
          <p:nvPr>
            <p:ph type="title"/>
          </p:nvPr>
        </p:nvSpPr>
        <p:spPr bwMode="auto">
          <a:xfrm>
            <a:off x="711199" y="374904"/>
            <a:ext cx="7985539" cy="614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dirty="0" smtClean="0"/>
              <a:t>Click to add Master title</a:t>
            </a:r>
          </a:p>
        </p:txBody>
      </p:sp>
      <p:sp>
        <p:nvSpPr>
          <p:cNvPr id="159748" name="Rectangle 4"/>
          <p:cNvSpPr>
            <a:spLocks noGrp="1" noChangeArrowheads="1"/>
          </p:cNvSpPr>
          <p:nvPr>
            <p:ph type="body" idx="1"/>
          </p:nvPr>
        </p:nvSpPr>
        <p:spPr bwMode="auto">
          <a:xfrm>
            <a:off x="711200" y="1362076"/>
            <a:ext cx="7995478"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59769" name="Rectangle 25"/>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a:cs typeface="Arial" charset="0"/>
            </a:endParaRPr>
          </a:p>
        </p:txBody>
      </p:sp>
      <p:pic>
        <p:nvPicPr>
          <p:cNvPr id="8" name="Picture 15" descr="JD 294"/>
          <p:cNvPicPr>
            <a:picLocks noChangeAspect="1" noChangeArrowheads="1"/>
          </p:cNvPicPr>
          <p:nvPr userDrawn="1"/>
        </p:nvPicPr>
        <p:blipFill>
          <a:blip r:embed="rId24" cstate="print"/>
          <a:srcRect/>
          <a:stretch>
            <a:fillRect/>
          </a:stretch>
        </p:blipFill>
        <p:spPr bwMode="auto">
          <a:xfrm>
            <a:off x="8112903" y="4629150"/>
            <a:ext cx="567953" cy="390468"/>
          </a:xfrm>
          <a:prstGeom prst="rect">
            <a:avLst/>
          </a:prstGeom>
          <a:noFill/>
        </p:spPr>
      </p:pic>
      <p:cxnSp>
        <p:nvCxnSpPr>
          <p:cNvPr id="9" name="Straight Connector 8"/>
          <p:cNvCxnSpPr/>
          <p:nvPr userDrawn="1"/>
        </p:nvCxnSpPr>
        <p:spPr bwMode="auto">
          <a:xfrm>
            <a:off x="7960503" y="4633884"/>
            <a:ext cx="0" cy="381000"/>
          </a:xfrm>
          <a:prstGeom prst="line">
            <a:avLst/>
          </a:prstGeom>
          <a:noFill/>
          <a:ln w="19050" cap="flat" cmpd="sng" algn="ctr">
            <a:solidFill>
              <a:schemeClr val="accent3"/>
            </a:solidFill>
            <a:prstDash val="solid"/>
            <a:round/>
            <a:headEnd type="none" w="med" len="med"/>
            <a:tailEnd type="none" w="med" len="med"/>
          </a:ln>
          <a:effectLst/>
        </p:spPr>
      </p:cxnSp>
      <p:sp>
        <p:nvSpPr>
          <p:cNvPr id="12"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774" r:id="rId1"/>
    <p:sldLayoutId id="2147483737" r:id="rId2"/>
    <p:sldLayoutId id="2147483728" r:id="rId3"/>
    <p:sldLayoutId id="2147483729" r:id="rId4"/>
    <p:sldLayoutId id="2147483731" r:id="rId5"/>
    <p:sldLayoutId id="2147483741" r:id="rId6"/>
    <p:sldLayoutId id="2147483742" r:id="rId7"/>
    <p:sldLayoutId id="2147483743" r:id="rId8"/>
    <p:sldLayoutId id="2147483744" r:id="rId9"/>
    <p:sldLayoutId id="2147483772" r:id="rId10"/>
    <p:sldLayoutId id="2147483713" r:id="rId11"/>
    <p:sldLayoutId id="2147483766" r:id="rId12"/>
    <p:sldLayoutId id="2147483755" r:id="rId13"/>
    <p:sldLayoutId id="2147483757" r:id="rId14"/>
    <p:sldLayoutId id="2147483768" r:id="rId15"/>
    <p:sldLayoutId id="2147483751" r:id="rId16"/>
    <p:sldLayoutId id="2147483746" r:id="rId17"/>
    <p:sldLayoutId id="2147483748" r:id="rId18"/>
    <p:sldLayoutId id="2147483773" r:id="rId19"/>
    <p:sldLayoutId id="2147483716" r:id="rId20"/>
    <p:sldLayoutId id="2147483775" r:id="rId21"/>
    <p:sldLayoutId id="2147483776" r:id="rId22"/>
  </p:sldLayoutIdLst>
  <p:transition>
    <p:fade/>
  </p:transition>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1800" b="1" cap="all">
          <a:solidFill>
            <a:srgbClr val="000000"/>
          </a:solidFill>
          <a:latin typeface="Arial"/>
          <a:ea typeface="+mj-ea"/>
          <a:cs typeface="+mj-cs"/>
        </a:defRPr>
      </a:lvl1pPr>
      <a:lvl2pPr algn="l" rtl="0" eaLnBrk="1" fontAlgn="base" hangingPunct="1">
        <a:lnSpc>
          <a:spcPct val="90000"/>
        </a:lnSpc>
        <a:spcBef>
          <a:spcPct val="0"/>
        </a:spcBef>
        <a:spcAft>
          <a:spcPct val="0"/>
        </a:spcAft>
        <a:defRPr sz="3600" b="1">
          <a:solidFill>
            <a:srgbClr val="FFCC00"/>
          </a:solidFill>
          <a:latin typeface="Arial Narrow" pitchFamily="34" charset="0"/>
        </a:defRPr>
      </a:lvl2pPr>
      <a:lvl3pPr algn="l" rtl="0" eaLnBrk="1" fontAlgn="base" hangingPunct="1">
        <a:lnSpc>
          <a:spcPct val="90000"/>
        </a:lnSpc>
        <a:spcBef>
          <a:spcPct val="0"/>
        </a:spcBef>
        <a:spcAft>
          <a:spcPct val="0"/>
        </a:spcAft>
        <a:defRPr sz="3600" b="1">
          <a:solidFill>
            <a:srgbClr val="FFCC00"/>
          </a:solidFill>
          <a:latin typeface="Arial Narrow" pitchFamily="34" charset="0"/>
        </a:defRPr>
      </a:lvl3pPr>
      <a:lvl4pPr algn="l" rtl="0" eaLnBrk="1" fontAlgn="base" hangingPunct="1">
        <a:lnSpc>
          <a:spcPct val="90000"/>
        </a:lnSpc>
        <a:spcBef>
          <a:spcPct val="0"/>
        </a:spcBef>
        <a:spcAft>
          <a:spcPct val="0"/>
        </a:spcAft>
        <a:defRPr sz="3600" b="1">
          <a:solidFill>
            <a:srgbClr val="FFCC00"/>
          </a:solidFill>
          <a:latin typeface="Arial Narrow" pitchFamily="34" charset="0"/>
        </a:defRPr>
      </a:lvl4pPr>
      <a:lvl5pPr algn="l" rtl="0" eaLnBrk="1" fontAlgn="base" hangingPunct="1">
        <a:lnSpc>
          <a:spcPct val="90000"/>
        </a:lnSpc>
        <a:spcBef>
          <a:spcPct val="0"/>
        </a:spcBef>
        <a:spcAft>
          <a:spcPct val="0"/>
        </a:spcAft>
        <a:defRPr sz="3600" b="1">
          <a:solidFill>
            <a:srgbClr val="FFCC00"/>
          </a:solidFill>
          <a:latin typeface="Arial Narrow" pitchFamily="34" charset="0"/>
        </a:defRPr>
      </a:lvl5pPr>
      <a:lvl6pPr marL="457200" algn="l" rtl="0" eaLnBrk="1" fontAlgn="base" hangingPunct="1">
        <a:lnSpc>
          <a:spcPct val="90000"/>
        </a:lnSpc>
        <a:spcBef>
          <a:spcPct val="0"/>
        </a:spcBef>
        <a:spcAft>
          <a:spcPct val="0"/>
        </a:spcAft>
        <a:defRPr sz="3600" b="1">
          <a:solidFill>
            <a:srgbClr val="FFCC00"/>
          </a:solidFill>
          <a:latin typeface="Arial Narrow" pitchFamily="34" charset="0"/>
        </a:defRPr>
      </a:lvl6pPr>
      <a:lvl7pPr marL="914400" algn="l" rtl="0" eaLnBrk="1" fontAlgn="base" hangingPunct="1">
        <a:lnSpc>
          <a:spcPct val="90000"/>
        </a:lnSpc>
        <a:spcBef>
          <a:spcPct val="0"/>
        </a:spcBef>
        <a:spcAft>
          <a:spcPct val="0"/>
        </a:spcAft>
        <a:defRPr sz="3600" b="1">
          <a:solidFill>
            <a:srgbClr val="FFCC00"/>
          </a:solidFill>
          <a:latin typeface="Arial Narrow" pitchFamily="34" charset="0"/>
        </a:defRPr>
      </a:lvl7pPr>
      <a:lvl8pPr marL="1371600" algn="l" rtl="0" eaLnBrk="1" fontAlgn="base" hangingPunct="1">
        <a:lnSpc>
          <a:spcPct val="90000"/>
        </a:lnSpc>
        <a:spcBef>
          <a:spcPct val="0"/>
        </a:spcBef>
        <a:spcAft>
          <a:spcPct val="0"/>
        </a:spcAft>
        <a:defRPr sz="3600" b="1">
          <a:solidFill>
            <a:srgbClr val="FFCC00"/>
          </a:solidFill>
          <a:latin typeface="Arial Narrow" pitchFamily="34" charset="0"/>
        </a:defRPr>
      </a:lvl8pPr>
      <a:lvl9pPr marL="1828800" algn="l" rtl="0" eaLnBrk="1" fontAlgn="base" hangingPunct="1">
        <a:lnSpc>
          <a:spcPct val="90000"/>
        </a:lnSpc>
        <a:spcBef>
          <a:spcPct val="0"/>
        </a:spcBef>
        <a:spcAft>
          <a:spcPct val="0"/>
        </a:spcAft>
        <a:defRPr sz="3600" b="1">
          <a:solidFill>
            <a:srgbClr val="FFCC00"/>
          </a:solidFill>
          <a:latin typeface="Arial Narrow" pitchFamily="34" charset="0"/>
        </a:defRPr>
      </a:lvl9pPr>
    </p:titleStyle>
    <p:bodyStyle>
      <a:lvl1pPr marL="173038" indent="-173038" algn="l" rtl="0" eaLnBrk="1" fontAlgn="base" hangingPunct="1">
        <a:lnSpc>
          <a:spcPct val="100000"/>
        </a:lnSpc>
        <a:spcBef>
          <a:spcPts val="1200"/>
        </a:spcBef>
        <a:spcAft>
          <a:spcPct val="0"/>
        </a:spcAft>
        <a:buClr>
          <a:schemeClr val="accent3"/>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3"/>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3"/>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3"/>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3"/>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637" y="315713"/>
            <a:ext cx="8312727" cy="229945"/>
          </a:xfrm>
          <a:prstGeom prst="rect">
            <a:avLst/>
          </a:prstGeom>
        </p:spPr>
        <p:txBody>
          <a:bodyPr vert="horz" lIns="0" tIns="0" rIns="0" bIns="0" rtlCol="0" anchor="ctr">
            <a:noAutofit/>
          </a:bodyPr>
          <a:lstStyle/>
          <a:p>
            <a:r>
              <a:rPr lang="en-US" dirty="0"/>
              <a:t>Title</a:t>
            </a:r>
          </a:p>
        </p:txBody>
      </p:sp>
      <p:sp>
        <p:nvSpPr>
          <p:cNvPr id="3" name="Text Placeholder 2"/>
          <p:cNvSpPr>
            <a:spLocks noGrp="1"/>
          </p:cNvSpPr>
          <p:nvPr>
            <p:ph type="body" idx="1"/>
          </p:nvPr>
        </p:nvSpPr>
        <p:spPr>
          <a:xfrm>
            <a:off x="415637" y="868212"/>
            <a:ext cx="8312727" cy="3578087"/>
          </a:xfrm>
          <a:prstGeom prst="rect">
            <a:avLst/>
          </a:prstGeom>
        </p:spPr>
        <p:txBody>
          <a:bodyPr vert="horz" lIns="0" tIns="0" rIns="0" bIns="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831272" y="4735747"/>
            <a:ext cx="3086100" cy="102870"/>
          </a:xfrm>
          <a:prstGeom prst="rect">
            <a:avLst/>
          </a:prstGeom>
        </p:spPr>
        <p:txBody>
          <a:bodyPr vert="horz" lIns="0" tIns="0" rIns="0" bIns="0" rtlCol="0" anchor="ctr"/>
          <a:lstStyle>
            <a:lvl1pPr algn="l">
              <a:defRPr sz="662">
                <a:solidFill>
                  <a:schemeClr val="tx1"/>
                </a:solidFill>
              </a:defRPr>
            </a:lvl1pPr>
          </a:lstStyle>
          <a:p>
            <a:r>
              <a:rPr lang="en-US"/>
              <a:t>Gibson Dunn</a:t>
            </a:r>
            <a:endParaRPr lang="en-US" dirty="0"/>
          </a:p>
        </p:txBody>
      </p:sp>
      <p:sp>
        <p:nvSpPr>
          <p:cNvPr id="6" name="Slide Number Placeholder 5"/>
          <p:cNvSpPr>
            <a:spLocks noGrp="1"/>
          </p:cNvSpPr>
          <p:nvPr>
            <p:ph type="sldNum" sz="quarter" idx="4"/>
          </p:nvPr>
        </p:nvSpPr>
        <p:spPr>
          <a:xfrm>
            <a:off x="6255326" y="4735747"/>
            <a:ext cx="2057400" cy="102870"/>
          </a:xfrm>
          <a:prstGeom prst="rect">
            <a:avLst/>
          </a:prstGeom>
        </p:spPr>
        <p:txBody>
          <a:bodyPr vert="horz" lIns="0" tIns="0" rIns="0" bIns="0" rtlCol="0" anchor="ctr"/>
          <a:lstStyle>
            <a:lvl1pPr algn="r">
              <a:defRPr sz="662">
                <a:solidFill>
                  <a:schemeClr val="tx1"/>
                </a:solidFill>
              </a:defRPr>
            </a:lvl1pPr>
          </a:lstStyle>
          <a:p>
            <a:fld id="{30A836C0-7622-445A-9112-AD7284E076EE}" type="slidenum">
              <a:rPr lang="en-US" smtClean="0"/>
              <a:pPr/>
              <a:t>‹#›</a:t>
            </a:fld>
            <a:endParaRPr lang="en-US"/>
          </a:p>
        </p:txBody>
      </p:sp>
      <p:cxnSp>
        <p:nvCxnSpPr>
          <p:cNvPr id="10" name="Straight Connector 9"/>
          <p:cNvCxnSpPr/>
          <p:nvPr userDrawn="1"/>
        </p:nvCxnSpPr>
        <p:spPr>
          <a:xfrm>
            <a:off x="415637" y="4525776"/>
            <a:ext cx="8312727"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16964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 id="2147483807" r:id="rId29"/>
    <p:sldLayoutId id="2147483808" r:id="rId30"/>
    <p:sldLayoutId id="2147483809" r:id="rId31"/>
    <p:sldLayoutId id="2147483810" r:id="rId32"/>
    <p:sldLayoutId id="2147483811" r:id="rId33"/>
  </p:sldLayoutIdLst>
  <p:timing>
    <p:tnLst>
      <p:par>
        <p:cTn id="1" dur="indefinite" restart="never" nodeType="tmRoot"/>
      </p:par>
    </p:tnLst>
  </p:timing>
  <p:hf hdr="0" dt="0"/>
  <p:txStyles>
    <p:titleStyle>
      <a:lvl1pPr algn="l" defTabSz="665665" rtl="0" eaLnBrk="1" latinLnBrk="0" hangingPunct="1">
        <a:lnSpc>
          <a:spcPts val="1787"/>
        </a:lnSpc>
        <a:spcBef>
          <a:spcPct val="0"/>
        </a:spcBef>
        <a:buNone/>
        <a:defRPr sz="1588" kern="1200">
          <a:solidFill>
            <a:schemeClr val="tx1"/>
          </a:solidFill>
          <a:latin typeface="+mj-lt"/>
          <a:ea typeface="+mj-ea"/>
          <a:cs typeface="+mj-cs"/>
        </a:defRPr>
      </a:lvl1pPr>
    </p:titleStyle>
    <p:bodyStyle>
      <a:lvl1pPr marL="151287" indent="-151287" algn="l" defTabSz="665665" rtl="0" eaLnBrk="1" latinLnBrk="0" hangingPunct="1">
        <a:lnSpc>
          <a:spcPct val="100000"/>
        </a:lnSpc>
        <a:spcBef>
          <a:spcPts val="0"/>
        </a:spcBef>
        <a:buFont typeface="Arial" panose="020B0604020202020204" pitchFamily="34" charset="0"/>
        <a:buChar char="•"/>
        <a:defRPr sz="1588" kern="1200">
          <a:solidFill>
            <a:schemeClr val="tx1"/>
          </a:solidFill>
          <a:latin typeface="+mn-lt"/>
          <a:ea typeface="+mn-ea"/>
          <a:cs typeface="+mn-cs"/>
        </a:defRPr>
      </a:lvl1pPr>
      <a:lvl2pPr marL="302575" indent="-151287" algn="l" defTabSz="665665" rtl="0" eaLnBrk="1" latinLnBrk="0" hangingPunct="1">
        <a:lnSpc>
          <a:spcPct val="100000"/>
        </a:lnSpc>
        <a:spcBef>
          <a:spcPts val="0"/>
        </a:spcBef>
        <a:buFont typeface="Wingdings" panose="05000000000000000000" pitchFamily="2" charset="2"/>
        <a:buChar char="§"/>
        <a:defRPr sz="1324" kern="1200">
          <a:solidFill>
            <a:schemeClr val="tx1"/>
          </a:solidFill>
          <a:latin typeface="+mn-lt"/>
          <a:ea typeface="+mn-ea"/>
          <a:cs typeface="+mn-cs"/>
        </a:defRPr>
      </a:lvl2pPr>
      <a:lvl3pPr marL="453862" indent="-151287" algn="l" defTabSz="665665" rtl="0" eaLnBrk="1" latinLnBrk="0" hangingPunct="1">
        <a:lnSpc>
          <a:spcPct val="100000"/>
        </a:lnSpc>
        <a:spcBef>
          <a:spcPts val="0"/>
        </a:spcBef>
        <a:buFont typeface="Calibri Light" panose="020F0302020204030204" pitchFamily="34" charset="0"/>
        <a:buChar char="−"/>
        <a:defRPr sz="1191" kern="1200">
          <a:solidFill>
            <a:srgbClr val="0070C0"/>
          </a:solidFill>
          <a:latin typeface="+mn-lt"/>
          <a:ea typeface="+mn-ea"/>
          <a:cs typeface="+mn-cs"/>
        </a:defRPr>
      </a:lvl3pPr>
      <a:lvl4pPr marL="605150" indent="-151287" algn="l" defTabSz="665665" rtl="0" eaLnBrk="1" latinLnBrk="0" hangingPunct="1">
        <a:lnSpc>
          <a:spcPct val="100000"/>
        </a:lnSpc>
        <a:spcBef>
          <a:spcPts val="0"/>
        </a:spcBef>
        <a:buFont typeface="Arial" panose="020B0604020202020204" pitchFamily="34" charset="0"/>
        <a:buChar char="•"/>
        <a:defRPr sz="1059" kern="1200">
          <a:solidFill>
            <a:schemeClr val="tx1"/>
          </a:solidFill>
          <a:latin typeface="+mn-lt"/>
          <a:ea typeface="+mn-ea"/>
          <a:cs typeface="+mn-cs"/>
        </a:defRPr>
      </a:lvl4pPr>
      <a:lvl5pPr marL="756437" indent="-151287" algn="l" defTabSz="665665" rtl="0" eaLnBrk="1" latinLnBrk="0" hangingPunct="1">
        <a:lnSpc>
          <a:spcPct val="100000"/>
        </a:lnSpc>
        <a:spcBef>
          <a:spcPts val="0"/>
        </a:spcBef>
        <a:buFont typeface="Courier New" panose="02070309020205020404" pitchFamily="49" charset="0"/>
        <a:buChar char="o"/>
        <a:defRPr sz="927" kern="1200">
          <a:solidFill>
            <a:schemeClr val="tx1"/>
          </a:solidFill>
          <a:latin typeface="+mn-lt"/>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168">
          <p15:clr>
            <a:srgbClr val="F26B43"/>
          </p15:clr>
        </p15:guide>
        <p15:guide id="2" orient="horz" pos="2448">
          <p15:clr>
            <a:srgbClr val="F26B43"/>
          </p15:clr>
        </p15:guide>
        <p15:guide id="3" pos="288">
          <p15:clr>
            <a:srgbClr val="F26B43"/>
          </p15:clr>
        </p15:guide>
        <p15:guide id="4" pos="576">
          <p15:clr>
            <a:srgbClr val="F26B43"/>
          </p15:clr>
        </p15:guide>
        <p15:guide id="5" pos="1224">
          <p15:clr>
            <a:srgbClr val="F26B43"/>
          </p15:clr>
        </p15:guide>
        <p15:guide id="6" pos="1872">
          <p15:clr>
            <a:srgbClr val="F26B43"/>
          </p15:clr>
        </p15:guide>
        <p15:guide id="7" pos="2520">
          <p15:clr>
            <a:srgbClr val="F26B43"/>
          </p15:clr>
        </p15:guide>
        <p15:guide id="8" pos="3816">
          <p15:clr>
            <a:srgbClr val="F26B43"/>
          </p15:clr>
        </p15:guide>
        <p15:guide id="9" pos="4464">
          <p15:clr>
            <a:srgbClr val="F26B43"/>
          </p15:clr>
        </p15:guide>
        <p15:guide id="10" pos="5112">
          <p15:clr>
            <a:srgbClr val="F26B43"/>
          </p15:clr>
        </p15:guide>
        <p15:guide id="11" pos="5760">
          <p15:clr>
            <a:srgbClr val="F26B43"/>
          </p15:clr>
        </p15:guide>
        <p15:guide id="12" pos="6048">
          <p15:clr>
            <a:srgbClr val="F26B43"/>
          </p15:clr>
        </p15:guide>
        <p15:guide id="13" orient="horz" pos="288">
          <p15:clr>
            <a:srgbClr val="F26B43"/>
          </p15:clr>
        </p15:guide>
        <p15:guide id="14" orient="horz" pos="4608">
          <p15:clr>
            <a:srgbClr val="F26B43"/>
          </p15:clr>
        </p15:guide>
        <p15:guide id="15" orient="horz" pos="4320">
          <p15:clr>
            <a:srgbClr val="F26B43"/>
          </p15:clr>
        </p15:guide>
        <p15:guide id="16" orient="horz" pos="4032">
          <p15:clr>
            <a:srgbClr val="F26B43"/>
          </p15:clr>
        </p15:guide>
      </p15:sldGuideLst>
    </p:ext>
  </p:extLst>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21.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30.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22.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30.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30.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30.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30.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30.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30.xml"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30.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30.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1.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30.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3.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3.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3.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3.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3.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3.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3.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801413" y="3479427"/>
            <a:ext cx="2117912" cy="1289721"/>
          </a:xfrm>
        </p:spPr>
        <p:txBody>
          <a:bodyPr>
            <a:normAutofit/>
          </a:bodyPr>
          <a:lstStyle/>
          <a:p>
            <a:r>
              <a:rPr lang="en-US" sz="1324" dirty="0">
                <a:solidFill>
                  <a:schemeClr val="tx1"/>
                </a:solidFill>
                <a:latin typeface="Century" panose="02040604050505020304" pitchFamily="18" charset="0"/>
              </a:rPr>
              <a:t>Steven Sletten, Moderator</a:t>
            </a:r>
          </a:p>
          <a:p>
            <a:r>
              <a:rPr lang="en-US" sz="1324" dirty="0">
                <a:solidFill>
                  <a:schemeClr val="tx1"/>
                </a:solidFill>
                <a:latin typeface="Century" panose="02040604050505020304" pitchFamily="18" charset="0"/>
              </a:rPr>
              <a:t>Neil </a:t>
            </a:r>
            <a:r>
              <a:rPr lang="en-US" sz="1324" dirty="0" err="1" smtClean="0">
                <a:solidFill>
                  <a:schemeClr val="tx1"/>
                </a:solidFill>
                <a:latin typeface="Century" panose="02040604050505020304" pitchFamily="18" charset="0"/>
              </a:rPr>
              <a:t>A.F</a:t>
            </a:r>
            <a:r>
              <a:rPr lang="en-US" sz="1324" dirty="0" smtClean="0">
                <a:solidFill>
                  <a:schemeClr val="tx1"/>
                </a:solidFill>
                <a:latin typeface="Century" panose="02040604050505020304" pitchFamily="18" charset="0"/>
              </a:rPr>
              <a:t>. </a:t>
            </a:r>
            <a:r>
              <a:rPr lang="en-US" sz="1324" dirty="0" err="1" smtClean="0">
                <a:solidFill>
                  <a:schemeClr val="tx1"/>
                </a:solidFill>
                <a:latin typeface="Century" panose="02040604050505020304" pitchFamily="18" charset="0"/>
              </a:rPr>
              <a:t>Popović</a:t>
            </a:r>
            <a:endParaRPr lang="en-US" sz="1324" dirty="0">
              <a:solidFill>
                <a:schemeClr val="tx1"/>
              </a:solidFill>
              <a:latin typeface="Century" panose="02040604050505020304" pitchFamily="18" charset="0"/>
            </a:endParaRPr>
          </a:p>
          <a:p>
            <a:r>
              <a:rPr lang="en-US" sz="1324" dirty="0">
                <a:solidFill>
                  <a:schemeClr val="tx1"/>
                </a:solidFill>
                <a:latin typeface="Century" panose="02040604050505020304" pitchFamily="18" charset="0"/>
              </a:rPr>
              <a:t>Katia </a:t>
            </a:r>
            <a:r>
              <a:rPr lang="en-US" sz="1324" dirty="0" err="1">
                <a:solidFill>
                  <a:schemeClr val="tx1"/>
                </a:solidFill>
                <a:latin typeface="Century" panose="02040604050505020304" pitchFamily="18" charset="0"/>
              </a:rPr>
              <a:t>Yannaca</a:t>
            </a:r>
            <a:r>
              <a:rPr lang="en-US" sz="1324" dirty="0">
                <a:solidFill>
                  <a:schemeClr val="tx1"/>
                </a:solidFill>
                <a:latin typeface="Century" panose="02040604050505020304" pitchFamily="18" charset="0"/>
              </a:rPr>
              <a:t>-Small	</a:t>
            </a:r>
          </a:p>
          <a:p>
            <a:r>
              <a:rPr lang="en-US" sz="1324" dirty="0">
                <a:solidFill>
                  <a:schemeClr val="tx1"/>
                </a:solidFill>
                <a:latin typeface="Century" panose="02040604050505020304" pitchFamily="18" charset="0"/>
              </a:rPr>
              <a:t>Steve Smith</a:t>
            </a:r>
          </a:p>
        </p:txBody>
      </p:sp>
      <p:sp>
        <p:nvSpPr>
          <p:cNvPr id="3" name="Title 2"/>
          <p:cNvSpPr>
            <a:spLocks noGrp="1"/>
          </p:cNvSpPr>
          <p:nvPr>
            <p:ph type="title"/>
          </p:nvPr>
        </p:nvSpPr>
        <p:spPr>
          <a:xfrm>
            <a:off x="2301145" y="1615863"/>
            <a:ext cx="4691325" cy="229945"/>
          </a:xfrm>
        </p:spPr>
        <p:txBody>
          <a:bodyPr/>
          <a:lstStyle/>
          <a:p>
            <a:pPr algn="ctr"/>
            <a:r>
              <a:rPr lang="en-US" dirty="0" smtClean="0">
                <a:solidFill>
                  <a:schemeClr val="tx1"/>
                </a:solidFill>
              </a:rPr>
              <a:t>EFFICIENCY ENHANCING TECHNIQUES IN INTERNATIONAL ARBITRATION </a:t>
            </a:r>
            <a:endParaRPr lang="en-US" dirty="0">
              <a:solidFill>
                <a:schemeClr val="tx1"/>
              </a:solidFill>
            </a:endParaRPr>
          </a:p>
        </p:txBody>
      </p:sp>
    </p:spTree>
    <p:extLst>
      <p:ext uri="{BB962C8B-B14F-4D97-AF65-F5344CB8AC3E}">
        <p14:creationId xmlns:p14="http://schemas.microsoft.com/office/powerpoint/2010/main" val="3233966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18195" y="1928171"/>
            <a:ext cx="4399923" cy="841011"/>
          </a:xfrm>
        </p:spPr>
        <p:txBody>
          <a:bodyPr/>
          <a:lstStyle/>
          <a:p>
            <a:pPr indent="0" algn="ctr">
              <a:buNone/>
            </a:pPr>
            <a:r>
              <a:rPr lang="en-US" b="1" dirty="0" smtClean="0">
                <a:solidFill>
                  <a:srgbClr val="000000"/>
                </a:solidFill>
                <a:latin typeface="Georgia" panose="02040502050405020303" pitchFamily="18" charset="0"/>
              </a:rPr>
              <a:t>Neil </a:t>
            </a:r>
            <a:r>
              <a:rPr lang="en-US" b="1" dirty="0" err="1" smtClean="0">
                <a:solidFill>
                  <a:srgbClr val="000000"/>
                </a:solidFill>
                <a:latin typeface="Georgia" panose="02040502050405020303" pitchFamily="18" charset="0"/>
              </a:rPr>
              <a:t>A.F</a:t>
            </a:r>
            <a:r>
              <a:rPr lang="en-US" b="1" dirty="0" smtClean="0">
                <a:solidFill>
                  <a:srgbClr val="000000"/>
                </a:solidFill>
                <a:latin typeface="Georgia" panose="02040502050405020303" pitchFamily="18" charset="0"/>
              </a:rPr>
              <a:t>. </a:t>
            </a:r>
            <a:r>
              <a:rPr lang="en-US" b="1" dirty="0" err="1" smtClean="0">
                <a:solidFill>
                  <a:srgbClr val="000000"/>
                </a:solidFill>
                <a:latin typeface="Georgia" panose="02040502050405020303" pitchFamily="18" charset="0"/>
              </a:rPr>
              <a:t>Popović</a:t>
            </a:r>
            <a:endParaRPr lang="en-US" b="1" dirty="0" smtClean="0">
              <a:solidFill>
                <a:srgbClr val="000000"/>
              </a:solidFill>
              <a:latin typeface="Georgia" panose="02040502050405020303" pitchFamily="18" charset="0"/>
            </a:endParaRPr>
          </a:p>
          <a:p>
            <a:pPr indent="0" algn="ctr">
              <a:buNone/>
            </a:pPr>
            <a:r>
              <a:rPr lang="en-US" b="1" dirty="0" smtClean="0">
                <a:solidFill>
                  <a:srgbClr val="000000"/>
                </a:solidFill>
                <a:latin typeface="Georgia" panose="02040502050405020303" pitchFamily="18" charset="0"/>
              </a:rPr>
              <a:t>Sheppard Mullin Richter &amp; Hampton LLC </a:t>
            </a:r>
            <a:endParaRPr lang="en-US" b="1" dirty="0">
              <a:solidFill>
                <a:srgbClr val="000000"/>
              </a:solidFill>
              <a:latin typeface="Georgia" panose="02040502050405020303" pitchFamily="18" charset="0"/>
            </a:endParaRPr>
          </a:p>
        </p:txBody>
      </p:sp>
      <p:sp>
        <p:nvSpPr>
          <p:cNvPr id="4" name="Slide Number Placeholder 3"/>
          <p:cNvSpPr>
            <a:spLocks noGrp="1"/>
          </p:cNvSpPr>
          <p:nvPr>
            <p:ph type="sldNum" sz="quarter" idx="11"/>
          </p:nvPr>
        </p:nvSpPr>
        <p:spPr/>
        <p:txBody>
          <a:bodyPr/>
          <a:lstStyle/>
          <a:p>
            <a:pPr defTabSz="605150" eaLnBrk="1" fontAlgn="auto" hangingPunct="1">
              <a:spcBef>
                <a:spcPts val="0"/>
              </a:spcBef>
              <a:spcAft>
                <a:spcPts val="0"/>
              </a:spcAft>
            </a:pPr>
            <a:fld id="{30A836C0-7622-445A-9112-AD7284E076EE}" type="slidenum">
              <a:rPr lang="en-US">
                <a:solidFill>
                  <a:prstClr val="black"/>
                </a:solidFill>
                <a:latin typeface="Calibri Light"/>
              </a:rPr>
              <a:pPr defTabSz="605150" eaLnBrk="1" fontAlgn="auto" hangingPunct="1">
                <a:spcBef>
                  <a:spcPts val="0"/>
                </a:spcBef>
                <a:spcAft>
                  <a:spcPts val="0"/>
                </a:spcAft>
              </a:pPr>
              <a:t>10</a:t>
            </a:fld>
            <a:endParaRPr lang="en-US" dirty="0">
              <a:solidFill>
                <a:prstClr val="black"/>
              </a:solidFill>
              <a:latin typeface="Calibri Light"/>
            </a:endParaRPr>
          </a:p>
        </p:txBody>
      </p:sp>
      <p:sp>
        <p:nvSpPr>
          <p:cNvPr id="5" name="Title 4"/>
          <p:cNvSpPr>
            <a:spLocks noGrp="1"/>
          </p:cNvSpPr>
          <p:nvPr>
            <p:ph type="title"/>
          </p:nvPr>
        </p:nvSpPr>
        <p:spPr>
          <a:xfrm>
            <a:off x="1677959" y="315713"/>
            <a:ext cx="5820969" cy="474016"/>
          </a:xfrm>
        </p:spPr>
        <p:txBody>
          <a:bodyPr/>
          <a:lstStyle/>
          <a:p>
            <a:r>
              <a:rPr lang="en-US" sz="2118" dirty="0"/>
              <a:t>Tools to Enhance Arbitration Efficiency: Do They Work? </a:t>
            </a:r>
          </a:p>
        </p:txBody>
      </p:sp>
    </p:spTree>
    <p:extLst>
      <p:ext uri="{BB962C8B-B14F-4D97-AF65-F5344CB8AC3E}">
        <p14:creationId xmlns:p14="http://schemas.microsoft.com/office/powerpoint/2010/main" val="1414146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1280" y="636999"/>
            <a:ext cx="3729519" cy="1438381"/>
          </a:xfrm>
        </p:spPr>
        <p:txBody>
          <a:bodyPr/>
          <a:lstStyle/>
          <a:p>
            <a:r>
              <a:rPr lang="en-US" sz="2000" dirty="0"/>
              <a:t>The fate of frivolous/ unmeritorious claims</a:t>
            </a:r>
          </a:p>
        </p:txBody>
      </p:sp>
      <p:sp>
        <p:nvSpPr>
          <p:cNvPr id="4" name="Text Placeholder 3"/>
          <p:cNvSpPr>
            <a:spLocks noGrp="1"/>
          </p:cNvSpPr>
          <p:nvPr>
            <p:ph type="body" sz="quarter" idx="10"/>
          </p:nvPr>
        </p:nvSpPr>
        <p:spPr>
          <a:xfrm>
            <a:off x="4864692" y="3472666"/>
            <a:ext cx="2718042" cy="1191802"/>
          </a:xfrm>
        </p:spPr>
        <p:txBody>
          <a:bodyPr/>
          <a:lstStyle/>
          <a:p>
            <a:r>
              <a:rPr lang="en-US" sz="1400" b="1" dirty="0">
                <a:solidFill>
                  <a:srgbClr val="000000"/>
                </a:solidFill>
              </a:rPr>
              <a:t>Katia </a:t>
            </a:r>
            <a:r>
              <a:rPr lang="en-US" sz="1400" b="1" dirty="0" err="1">
                <a:solidFill>
                  <a:srgbClr val="000000"/>
                </a:solidFill>
              </a:rPr>
              <a:t>Yannaca</a:t>
            </a:r>
            <a:r>
              <a:rPr lang="en-US" sz="1400" b="1" dirty="0">
                <a:solidFill>
                  <a:srgbClr val="000000"/>
                </a:solidFill>
              </a:rPr>
              <a:t>-Small</a:t>
            </a:r>
          </a:p>
          <a:p>
            <a:r>
              <a:rPr lang="en-US" sz="1191" dirty="0">
                <a:solidFill>
                  <a:srgbClr val="000000"/>
                </a:solidFill>
              </a:rPr>
              <a:t>Independent Counsel and Arbitrator</a:t>
            </a:r>
          </a:p>
          <a:p>
            <a:endParaRPr lang="en-US" dirty="0"/>
          </a:p>
        </p:txBody>
      </p:sp>
    </p:spTree>
    <p:extLst>
      <p:ext uri="{BB962C8B-B14F-4D97-AF65-F5344CB8AC3E}">
        <p14:creationId xmlns:p14="http://schemas.microsoft.com/office/powerpoint/2010/main" val="3760223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F27A7D-16EF-4DF1-9F10-59BF26F260D4}"/>
              </a:ext>
            </a:extLst>
          </p:cNvPr>
          <p:cNvSpPr>
            <a:spLocks noGrp="1"/>
          </p:cNvSpPr>
          <p:nvPr>
            <p:ph sz="quarter" idx="13"/>
          </p:nvPr>
        </p:nvSpPr>
        <p:spPr/>
        <p:txBody>
          <a:bodyPr/>
          <a:lstStyle/>
          <a:p>
            <a:r>
              <a:rPr lang="en-US" dirty="0" smtClean="0">
                <a:solidFill>
                  <a:srgbClr val="0070C0"/>
                </a:solidFill>
              </a:rPr>
              <a:t>International investment agreements</a:t>
            </a:r>
          </a:p>
          <a:p>
            <a:r>
              <a:rPr lang="en-US" dirty="0" smtClean="0">
                <a:solidFill>
                  <a:srgbClr val="0070C0"/>
                </a:solidFill>
              </a:rPr>
              <a:t>International Arbitral Institution Rules </a:t>
            </a:r>
          </a:p>
          <a:p>
            <a:pPr lvl="1"/>
            <a:r>
              <a:rPr lang="en-US" dirty="0" smtClean="0"/>
              <a:t>International Centre for the Settlement of Investment Disputes (</a:t>
            </a:r>
            <a:r>
              <a:rPr lang="en-US" dirty="0" err="1" smtClean="0"/>
              <a:t>ICSID</a:t>
            </a:r>
            <a:r>
              <a:rPr lang="en-US" dirty="0" smtClean="0"/>
              <a:t>) </a:t>
            </a:r>
          </a:p>
          <a:p>
            <a:pPr lvl="1"/>
            <a:r>
              <a:rPr lang="en-US" dirty="0" smtClean="0"/>
              <a:t>Singapore International Arbitration Center (</a:t>
            </a:r>
            <a:r>
              <a:rPr lang="en-US" dirty="0" err="1" smtClean="0"/>
              <a:t>SIAC</a:t>
            </a:r>
            <a:r>
              <a:rPr lang="en-US" dirty="0" smtClean="0"/>
              <a:t>)</a:t>
            </a:r>
          </a:p>
          <a:p>
            <a:pPr lvl="1"/>
            <a:r>
              <a:rPr lang="en-US" dirty="0" smtClean="0"/>
              <a:t>Stockholm Chamber of Commerce (SCC)</a:t>
            </a:r>
          </a:p>
          <a:p>
            <a:pPr lvl="1"/>
            <a:r>
              <a:rPr lang="en-US" dirty="0" smtClean="0"/>
              <a:t>International Chamber of Commerce (ICC)</a:t>
            </a:r>
          </a:p>
          <a:p>
            <a:r>
              <a:rPr lang="en-US" dirty="0" smtClean="0">
                <a:solidFill>
                  <a:srgbClr val="0070C0"/>
                </a:solidFill>
              </a:rPr>
              <a:t>Advantages and concerns </a:t>
            </a:r>
          </a:p>
          <a:p>
            <a:pPr lvl="1"/>
            <a:endParaRPr lang="en-US" dirty="0" smtClean="0"/>
          </a:p>
          <a:p>
            <a:pPr lvl="1"/>
            <a:endParaRPr lang="en-US" dirty="0"/>
          </a:p>
        </p:txBody>
      </p:sp>
      <p:sp>
        <p:nvSpPr>
          <p:cNvPr id="2" name="Title 1">
            <a:extLst>
              <a:ext uri="{FF2B5EF4-FFF2-40B4-BE49-F238E27FC236}">
                <a16:creationId xmlns:a16="http://schemas.microsoft.com/office/drawing/2014/main" id="{CB9B8E38-38DA-4A1F-BAF1-5D243E9A8835}"/>
              </a:ext>
            </a:extLst>
          </p:cNvPr>
          <p:cNvSpPr>
            <a:spLocks noGrp="1"/>
          </p:cNvSpPr>
          <p:nvPr>
            <p:ph type="title"/>
          </p:nvPr>
        </p:nvSpPr>
        <p:spPr/>
        <p:txBody>
          <a:bodyPr/>
          <a:lstStyle/>
          <a:p>
            <a:r>
              <a:rPr lang="en-US" smtClean="0"/>
              <a:t>Summary Dismissal of Unmeritorious Claims </a:t>
            </a:r>
            <a:endParaRPr lang="en-US" dirty="0"/>
          </a:p>
        </p:txBody>
      </p:sp>
    </p:spTree>
    <p:extLst>
      <p:ext uri="{BB962C8B-B14F-4D97-AF65-F5344CB8AC3E}">
        <p14:creationId xmlns:p14="http://schemas.microsoft.com/office/powerpoint/2010/main" val="1313617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56E9D-40E6-4F3B-97E5-08C2F15C8CF4}"/>
              </a:ext>
            </a:extLst>
          </p:cNvPr>
          <p:cNvSpPr>
            <a:spLocks noGrp="1"/>
          </p:cNvSpPr>
          <p:nvPr>
            <p:ph sz="quarter" idx="13"/>
          </p:nvPr>
        </p:nvSpPr>
        <p:spPr/>
        <p:txBody>
          <a:bodyPr/>
          <a:lstStyle/>
          <a:p>
            <a:pPr lvl="1"/>
            <a:r>
              <a:rPr lang="en-US" sz="1588" dirty="0"/>
              <a:t>US Model BIT (2004 and 2012)</a:t>
            </a:r>
          </a:p>
          <a:p>
            <a:pPr lvl="2"/>
            <a:r>
              <a:rPr lang="en-US" dirty="0" smtClean="0"/>
              <a:t>Such objection is to be decided on an expedited basis, with the tribunal suspending any proceedings on the merits and issuing its decision not later than 180 days after the objection was made (150 days if no hearing is held) </a:t>
            </a:r>
          </a:p>
          <a:p>
            <a:pPr lvl="1"/>
            <a:r>
              <a:rPr lang="en-US" sz="1588" dirty="0"/>
              <a:t>Canada </a:t>
            </a:r>
            <a:r>
              <a:rPr lang="en-US" sz="1588" dirty="0" err="1"/>
              <a:t>FIPA</a:t>
            </a:r>
            <a:r>
              <a:rPr lang="en-US" sz="1588" dirty="0"/>
              <a:t> (2004)</a:t>
            </a:r>
          </a:p>
          <a:p>
            <a:pPr lvl="1"/>
            <a:r>
              <a:rPr lang="en-US" sz="1588" dirty="0" err="1"/>
              <a:t>CAFTA</a:t>
            </a:r>
            <a:r>
              <a:rPr lang="en-US" sz="1588" dirty="0"/>
              <a:t> </a:t>
            </a:r>
          </a:p>
          <a:p>
            <a:pPr lvl="1"/>
            <a:r>
              <a:rPr lang="en-US" sz="1588" dirty="0" err="1"/>
              <a:t>CETA</a:t>
            </a:r>
            <a:r>
              <a:rPr lang="en-US" sz="1588" dirty="0"/>
              <a:t> (Canada-European Union)</a:t>
            </a:r>
          </a:p>
          <a:p>
            <a:pPr lvl="2"/>
            <a:r>
              <a:rPr lang="en-US" dirty="0" smtClean="0"/>
              <a:t>provides that the tribunal “shall” order the costs of the proceeding be borne by the unsuccessful party instead of “may” under other agreements</a:t>
            </a:r>
            <a:endParaRPr lang="en-US" dirty="0"/>
          </a:p>
        </p:txBody>
      </p:sp>
      <p:sp>
        <p:nvSpPr>
          <p:cNvPr id="2" name="Title 1">
            <a:extLst>
              <a:ext uri="{FF2B5EF4-FFF2-40B4-BE49-F238E27FC236}">
                <a16:creationId xmlns:a16="http://schemas.microsoft.com/office/drawing/2014/main" id="{5654D42C-9331-4AA4-AB43-EC317D0C3E8D}"/>
              </a:ext>
            </a:extLst>
          </p:cNvPr>
          <p:cNvSpPr>
            <a:spLocks noGrp="1"/>
          </p:cNvSpPr>
          <p:nvPr>
            <p:ph type="title"/>
          </p:nvPr>
        </p:nvSpPr>
        <p:spPr/>
        <p:txBody>
          <a:bodyPr/>
          <a:lstStyle/>
          <a:p>
            <a:r>
              <a:rPr lang="en-US" smtClean="0"/>
              <a:t/>
            </a:r>
            <a:br>
              <a:rPr lang="en-US" smtClean="0"/>
            </a:br>
            <a:r>
              <a:rPr lang="en-US" smtClean="0"/>
              <a:t>International Investment Agreements</a:t>
            </a:r>
            <a:br>
              <a:rPr lang="en-US" smtClean="0"/>
            </a:br>
            <a:endParaRPr lang="en-US" dirty="0"/>
          </a:p>
        </p:txBody>
      </p:sp>
    </p:spTree>
    <p:extLst>
      <p:ext uri="{BB962C8B-B14F-4D97-AF65-F5344CB8AC3E}">
        <p14:creationId xmlns:p14="http://schemas.microsoft.com/office/powerpoint/2010/main" val="1371638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14EFA8-CBBD-416A-998B-49DA15C7016F}"/>
              </a:ext>
            </a:extLst>
          </p:cNvPr>
          <p:cNvSpPr>
            <a:spLocks noGrp="1"/>
          </p:cNvSpPr>
          <p:nvPr>
            <p:ph sz="quarter" idx="13"/>
          </p:nvPr>
        </p:nvSpPr>
        <p:spPr/>
        <p:txBody>
          <a:bodyPr/>
          <a:lstStyle/>
          <a:p>
            <a:pPr indent="153389"/>
            <a:r>
              <a:rPr lang="en-US" sz="1853" b="1" dirty="0" err="1">
                <a:solidFill>
                  <a:srgbClr val="0070C0"/>
                </a:solidFill>
              </a:rPr>
              <a:t>ICSID</a:t>
            </a:r>
            <a:r>
              <a:rPr lang="en-US" sz="1853" b="1" dirty="0">
                <a:solidFill>
                  <a:srgbClr val="0070C0"/>
                </a:solidFill>
              </a:rPr>
              <a:t> Rule 41(5) </a:t>
            </a:r>
          </a:p>
          <a:p>
            <a:pPr marL="305727" indent="0">
              <a:buNone/>
            </a:pPr>
            <a:r>
              <a:rPr lang="en-US" dirty="0" smtClean="0"/>
              <a:t>“Unless the parties have agreed to another expedited procedure for making preliminary objections, a party may, </a:t>
            </a:r>
            <a:r>
              <a:rPr lang="en-US" u="sng" dirty="0" smtClean="0"/>
              <a:t>no later than 30 days</a:t>
            </a:r>
            <a:r>
              <a:rPr lang="en-US" dirty="0" smtClean="0"/>
              <a:t> after the constitution of the Tribunal, and in any event </a:t>
            </a:r>
            <a:r>
              <a:rPr lang="en-US" u="sng" dirty="0" smtClean="0"/>
              <a:t>before the first session</a:t>
            </a:r>
            <a:r>
              <a:rPr lang="en-US" dirty="0" smtClean="0"/>
              <a:t> of the Tribunal, file an objection that a claim is </a:t>
            </a:r>
            <a:r>
              <a:rPr lang="en-US" b="1" dirty="0" smtClean="0">
                <a:solidFill>
                  <a:srgbClr val="0070C0"/>
                </a:solidFill>
              </a:rPr>
              <a:t>manifestly without legal merit</a:t>
            </a:r>
            <a:r>
              <a:rPr lang="en-US" dirty="0" smtClean="0"/>
              <a:t>. The party shall specify as precisely as possible the basis for the objection. The Tribunal, after giving the parties the opportunity to present their observations on the objection, shall, </a:t>
            </a:r>
            <a:r>
              <a:rPr lang="en-US" u="sng" dirty="0" smtClean="0"/>
              <a:t>at its first session or promptly thereafter</a:t>
            </a:r>
            <a:r>
              <a:rPr lang="en-US" dirty="0" smtClean="0"/>
              <a:t>, notify the parties of its decision on the objection. The decision of the Tribunal shall be without prejudice to the right of a party to file an objection pursuant to paragraph (1) or to object, in the course of the proceeding, that a claim lacks legal merit.</a:t>
            </a:r>
          </a:p>
          <a:p>
            <a:endParaRPr lang="en-US" dirty="0"/>
          </a:p>
        </p:txBody>
      </p:sp>
      <p:sp>
        <p:nvSpPr>
          <p:cNvPr id="2" name="Title 1">
            <a:extLst>
              <a:ext uri="{FF2B5EF4-FFF2-40B4-BE49-F238E27FC236}">
                <a16:creationId xmlns:a16="http://schemas.microsoft.com/office/drawing/2014/main" id="{2A5AD016-3063-4FCF-8ADB-A83E770F6F4A}"/>
              </a:ext>
            </a:extLst>
          </p:cNvPr>
          <p:cNvSpPr>
            <a:spLocks noGrp="1"/>
          </p:cNvSpPr>
          <p:nvPr>
            <p:ph type="title"/>
          </p:nvPr>
        </p:nvSpPr>
        <p:spPr/>
        <p:txBody>
          <a:bodyPr/>
          <a:lstStyle/>
          <a:p>
            <a:r>
              <a:rPr lang="en-US" smtClean="0"/>
              <a:t>International Arbitral Institution Rules  </a:t>
            </a:r>
            <a:endParaRPr lang="en-US" dirty="0"/>
          </a:p>
        </p:txBody>
      </p:sp>
    </p:spTree>
    <p:extLst>
      <p:ext uri="{BB962C8B-B14F-4D97-AF65-F5344CB8AC3E}">
        <p14:creationId xmlns:p14="http://schemas.microsoft.com/office/powerpoint/2010/main" val="2557451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F61B30-D42B-4913-BDDC-DB6FF7065C05}"/>
              </a:ext>
            </a:extLst>
          </p:cNvPr>
          <p:cNvSpPr>
            <a:spLocks noGrp="1"/>
          </p:cNvSpPr>
          <p:nvPr>
            <p:ph sz="quarter" idx="13"/>
          </p:nvPr>
        </p:nvSpPr>
        <p:spPr/>
        <p:txBody>
          <a:bodyPr/>
          <a:lstStyle/>
          <a:p>
            <a:pPr indent="0">
              <a:buNone/>
            </a:pPr>
            <a:r>
              <a:rPr lang="en-US" sz="1853" b="1" dirty="0">
                <a:solidFill>
                  <a:srgbClr val="0070C0"/>
                </a:solidFill>
              </a:rPr>
              <a:t>Jurisprudence under </a:t>
            </a:r>
            <a:r>
              <a:rPr lang="en-US" sz="1853" b="1" dirty="0" err="1">
                <a:solidFill>
                  <a:srgbClr val="0070C0"/>
                </a:solidFill>
              </a:rPr>
              <a:t>ICSID</a:t>
            </a:r>
            <a:r>
              <a:rPr lang="en-US" sz="1853" b="1" dirty="0">
                <a:solidFill>
                  <a:srgbClr val="0070C0"/>
                </a:solidFill>
              </a:rPr>
              <a:t> 41(5)</a:t>
            </a:r>
          </a:p>
          <a:p>
            <a:pPr indent="0">
              <a:buNone/>
            </a:pPr>
            <a:endParaRPr lang="en-US" sz="1853" b="1" dirty="0">
              <a:solidFill>
                <a:srgbClr val="0070C0"/>
              </a:solidFill>
            </a:endParaRPr>
          </a:p>
          <a:p>
            <a:pPr lvl="1"/>
            <a:r>
              <a:rPr lang="en-US" b="1" dirty="0" err="1" smtClean="0"/>
              <a:t>TransGlobal</a:t>
            </a:r>
            <a:r>
              <a:rPr lang="en-US" b="1" dirty="0" smtClean="0"/>
              <a:t> v Jordan: </a:t>
            </a:r>
          </a:p>
          <a:p>
            <a:pPr lvl="2"/>
            <a:r>
              <a:rPr lang="en-US" dirty="0" smtClean="0"/>
              <a:t>“the ordinary meaning of the word [manifest] requires the respondent to establish its objection clearly and obviously, with relative ease and dispatch. The standard is thus set high..”</a:t>
            </a:r>
          </a:p>
          <a:p>
            <a:pPr lvl="2"/>
            <a:r>
              <a:rPr lang="en-US" dirty="0" smtClean="0"/>
              <a:t>“as a basic principle of procedural fairness, an award under Rule 41(5) can only apply to a clear and obvious case, i.e. … ‘patently unmeritorious claims.</a:t>
            </a:r>
          </a:p>
          <a:p>
            <a:pPr lvl="1"/>
            <a:r>
              <a:rPr lang="en-US" b="1" dirty="0" err="1" smtClean="0"/>
              <a:t>Brandes</a:t>
            </a:r>
            <a:r>
              <a:rPr lang="en-US" b="1" dirty="0" smtClean="0"/>
              <a:t> v Venezuela</a:t>
            </a:r>
          </a:p>
          <a:p>
            <a:pPr lvl="2"/>
            <a:r>
              <a:rPr lang="en-US" dirty="0" smtClean="0"/>
              <a:t>first tribunal to consider, and decide affirmatively, that Rule 41(5) applies to both jurisdictional and merits objections</a:t>
            </a:r>
          </a:p>
          <a:p>
            <a:pPr lvl="1"/>
            <a:r>
              <a:rPr lang="en-US" b="1" dirty="0" smtClean="0"/>
              <a:t>Global Trading v Ukraine</a:t>
            </a:r>
          </a:p>
          <a:p>
            <a:pPr lvl="2"/>
            <a:r>
              <a:rPr lang="en-US" dirty="0" smtClean="0"/>
              <a:t>first tribunal to dismiss all claims</a:t>
            </a:r>
          </a:p>
          <a:p>
            <a:pPr lvl="1"/>
            <a:r>
              <a:rPr lang="en-US" b="1" dirty="0" err="1" smtClean="0"/>
              <a:t>RSM</a:t>
            </a:r>
            <a:r>
              <a:rPr lang="en-US" b="1" dirty="0" smtClean="0"/>
              <a:t> v Grenada</a:t>
            </a:r>
          </a:p>
          <a:p>
            <a:pPr lvl="2"/>
            <a:r>
              <a:rPr lang="en-US" dirty="0" smtClean="0"/>
              <a:t>dismissed all claims and first tribunal to indemnify Grenada for all its costs</a:t>
            </a:r>
          </a:p>
          <a:p>
            <a:pPr lvl="2"/>
            <a:endParaRPr lang="en-US" dirty="0" smtClean="0"/>
          </a:p>
          <a:p>
            <a:pPr lvl="2"/>
            <a:endParaRPr lang="en-US" dirty="0"/>
          </a:p>
        </p:txBody>
      </p:sp>
      <p:sp>
        <p:nvSpPr>
          <p:cNvPr id="2" name="Title 1">
            <a:extLst>
              <a:ext uri="{FF2B5EF4-FFF2-40B4-BE49-F238E27FC236}">
                <a16:creationId xmlns:a16="http://schemas.microsoft.com/office/drawing/2014/main" id="{6F6D0B45-A69F-4284-932D-95DAA2A570F6}"/>
              </a:ext>
            </a:extLst>
          </p:cNvPr>
          <p:cNvSpPr>
            <a:spLocks noGrp="1"/>
          </p:cNvSpPr>
          <p:nvPr>
            <p:ph type="title"/>
          </p:nvPr>
        </p:nvSpPr>
        <p:spPr/>
        <p:txBody>
          <a:bodyPr/>
          <a:lstStyle/>
          <a:p>
            <a:r>
              <a:rPr lang="en-US" smtClean="0"/>
              <a:t>International Arbitral Institution Rules</a:t>
            </a:r>
            <a:endParaRPr lang="en-US" dirty="0"/>
          </a:p>
        </p:txBody>
      </p:sp>
    </p:spTree>
    <p:extLst>
      <p:ext uri="{BB962C8B-B14F-4D97-AF65-F5344CB8AC3E}">
        <p14:creationId xmlns:p14="http://schemas.microsoft.com/office/powerpoint/2010/main" val="2082916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7233B2-47A2-4974-A1D1-42ECC3913321}"/>
              </a:ext>
            </a:extLst>
          </p:cNvPr>
          <p:cNvSpPr>
            <a:spLocks noGrp="1"/>
          </p:cNvSpPr>
          <p:nvPr>
            <p:ph sz="quarter" idx="13"/>
          </p:nvPr>
        </p:nvSpPr>
        <p:spPr/>
        <p:txBody>
          <a:bodyPr/>
          <a:lstStyle/>
          <a:p>
            <a:pPr indent="0">
              <a:buNone/>
            </a:pPr>
            <a:r>
              <a:rPr lang="en-US" sz="1853" b="1" dirty="0">
                <a:solidFill>
                  <a:srgbClr val="0070C0"/>
                </a:solidFill>
              </a:rPr>
              <a:t>Jurisprudence under </a:t>
            </a:r>
            <a:r>
              <a:rPr lang="en-US" sz="1853" b="1" dirty="0" err="1">
                <a:solidFill>
                  <a:srgbClr val="0070C0"/>
                </a:solidFill>
              </a:rPr>
              <a:t>ICSID</a:t>
            </a:r>
            <a:r>
              <a:rPr lang="en-US" sz="1853" b="1" dirty="0">
                <a:solidFill>
                  <a:srgbClr val="0070C0"/>
                </a:solidFill>
              </a:rPr>
              <a:t> 41(5)</a:t>
            </a:r>
          </a:p>
          <a:p>
            <a:pPr indent="0">
              <a:buNone/>
            </a:pPr>
            <a:endParaRPr lang="en-US" b="1" dirty="0" smtClean="0">
              <a:solidFill>
                <a:srgbClr val="0070C0"/>
              </a:solidFill>
            </a:endParaRPr>
          </a:p>
          <a:p>
            <a:r>
              <a:rPr lang="en-US" dirty="0" smtClean="0"/>
              <a:t>Application of 41(5) in Annulment proceedings mutatis mutandis</a:t>
            </a:r>
          </a:p>
          <a:p>
            <a:pPr lvl="1"/>
            <a:r>
              <a:rPr lang="en-US" dirty="0" err="1" smtClean="0"/>
              <a:t>Elsamex</a:t>
            </a:r>
            <a:r>
              <a:rPr lang="en-US" dirty="0" smtClean="0"/>
              <a:t> v Honduras </a:t>
            </a:r>
          </a:p>
          <a:p>
            <a:pPr lvl="1"/>
            <a:r>
              <a:rPr lang="en-US" dirty="0" err="1" smtClean="0"/>
              <a:t>Venoklim</a:t>
            </a:r>
            <a:r>
              <a:rPr lang="en-US" dirty="0" smtClean="0"/>
              <a:t> v Venezuela</a:t>
            </a:r>
            <a:endParaRPr lang="en-US" dirty="0"/>
          </a:p>
        </p:txBody>
      </p:sp>
      <p:sp>
        <p:nvSpPr>
          <p:cNvPr id="2" name="Title 1">
            <a:extLst>
              <a:ext uri="{FF2B5EF4-FFF2-40B4-BE49-F238E27FC236}">
                <a16:creationId xmlns:a16="http://schemas.microsoft.com/office/drawing/2014/main" id="{FD9EB958-A68C-4F35-9820-3BB3BC2FC921}"/>
              </a:ext>
            </a:extLst>
          </p:cNvPr>
          <p:cNvSpPr>
            <a:spLocks noGrp="1"/>
          </p:cNvSpPr>
          <p:nvPr>
            <p:ph type="title"/>
          </p:nvPr>
        </p:nvSpPr>
        <p:spPr/>
        <p:txBody>
          <a:bodyPr/>
          <a:lstStyle/>
          <a:p>
            <a:r>
              <a:rPr lang="en-US" smtClean="0"/>
              <a:t>International Arbitral Institution Rules</a:t>
            </a:r>
            <a:endParaRPr lang="en-US" dirty="0"/>
          </a:p>
        </p:txBody>
      </p:sp>
    </p:spTree>
    <p:extLst>
      <p:ext uri="{BB962C8B-B14F-4D97-AF65-F5344CB8AC3E}">
        <p14:creationId xmlns:p14="http://schemas.microsoft.com/office/powerpoint/2010/main" val="2166156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1115F1-4065-46A1-920A-500E73EE1167}"/>
              </a:ext>
            </a:extLst>
          </p:cNvPr>
          <p:cNvSpPr>
            <a:spLocks noGrp="1"/>
          </p:cNvSpPr>
          <p:nvPr>
            <p:ph sz="quarter" idx="13"/>
          </p:nvPr>
        </p:nvSpPr>
        <p:spPr/>
        <p:txBody>
          <a:bodyPr/>
          <a:lstStyle/>
          <a:p>
            <a:pPr indent="0">
              <a:buNone/>
            </a:pPr>
            <a:r>
              <a:rPr lang="en-US" sz="1853" b="1" dirty="0" err="1">
                <a:solidFill>
                  <a:srgbClr val="0070C0"/>
                </a:solidFill>
              </a:rPr>
              <a:t>SIAC</a:t>
            </a:r>
            <a:r>
              <a:rPr lang="en-US" sz="1853" b="1" dirty="0">
                <a:solidFill>
                  <a:srgbClr val="0070C0"/>
                </a:solidFill>
              </a:rPr>
              <a:t> Arbitration Rules   </a:t>
            </a:r>
          </a:p>
          <a:p>
            <a:pPr indent="0">
              <a:buNone/>
            </a:pPr>
            <a:endParaRPr lang="en-US" b="1" dirty="0" smtClean="0">
              <a:solidFill>
                <a:srgbClr val="0070C0"/>
              </a:solidFill>
            </a:endParaRPr>
          </a:p>
          <a:p>
            <a:pPr lvl="1"/>
            <a:r>
              <a:rPr lang="en-US" dirty="0" smtClean="0"/>
              <a:t>Rule 29 of the </a:t>
            </a:r>
            <a:r>
              <a:rPr lang="en-US" u="sng" dirty="0" smtClean="0"/>
              <a:t>2016 Arbitration Rules</a:t>
            </a:r>
            <a:r>
              <a:rPr lang="en-US" dirty="0" smtClean="0"/>
              <a:t> provides for the early dismissal of claims that are “manifestly without legal merit” or “manifestly outside the jurisdiction” of the tribunal.</a:t>
            </a:r>
          </a:p>
          <a:p>
            <a:pPr lvl="1"/>
            <a:r>
              <a:rPr lang="en-US" dirty="0" smtClean="0"/>
              <a:t>Rule 26 of </a:t>
            </a:r>
            <a:r>
              <a:rPr lang="en-US" dirty="0" err="1" smtClean="0"/>
              <a:t>SIAC’s</a:t>
            </a:r>
            <a:r>
              <a:rPr lang="en-US" dirty="0" smtClean="0"/>
              <a:t> </a:t>
            </a:r>
            <a:r>
              <a:rPr lang="en-US" u="sng" dirty="0" smtClean="0"/>
              <a:t>2017 Investment Arbitration Rules</a:t>
            </a:r>
            <a:r>
              <a:rPr lang="en-US" dirty="0" smtClean="0"/>
              <a:t> provides for an early dismissal of claims and defenses in circumstances where a claim is “manifestly without legal merit,” “manifestly outside the jurisdiction of the Tribunal,” or “manifestly inadmissible”</a:t>
            </a:r>
          </a:p>
          <a:p>
            <a:endParaRPr lang="en-US" dirty="0"/>
          </a:p>
        </p:txBody>
      </p:sp>
      <p:sp>
        <p:nvSpPr>
          <p:cNvPr id="2" name="Title 1">
            <a:extLst>
              <a:ext uri="{FF2B5EF4-FFF2-40B4-BE49-F238E27FC236}">
                <a16:creationId xmlns:a16="http://schemas.microsoft.com/office/drawing/2014/main" id="{142EA3AF-E9F6-4446-9807-8FC87E3F55B6}"/>
              </a:ext>
            </a:extLst>
          </p:cNvPr>
          <p:cNvSpPr>
            <a:spLocks noGrp="1"/>
          </p:cNvSpPr>
          <p:nvPr>
            <p:ph type="title"/>
          </p:nvPr>
        </p:nvSpPr>
        <p:spPr/>
        <p:txBody>
          <a:bodyPr/>
          <a:lstStyle/>
          <a:p>
            <a:r>
              <a:rPr lang="en-US" smtClean="0"/>
              <a:t>International Arbitral Institution Rules</a:t>
            </a:r>
            <a:endParaRPr lang="en-US" dirty="0"/>
          </a:p>
        </p:txBody>
      </p:sp>
    </p:spTree>
    <p:extLst>
      <p:ext uri="{BB962C8B-B14F-4D97-AF65-F5344CB8AC3E}">
        <p14:creationId xmlns:p14="http://schemas.microsoft.com/office/powerpoint/2010/main" val="1872887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12616-6112-4EF1-8D6E-805D48BE855A}"/>
              </a:ext>
            </a:extLst>
          </p:cNvPr>
          <p:cNvSpPr>
            <a:spLocks noGrp="1"/>
          </p:cNvSpPr>
          <p:nvPr>
            <p:ph sz="quarter" idx="13"/>
          </p:nvPr>
        </p:nvSpPr>
        <p:spPr/>
        <p:txBody>
          <a:bodyPr/>
          <a:lstStyle/>
          <a:p>
            <a:pPr indent="0">
              <a:buNone/>
            </a:pPr>
            <a:r>
              <a:rPr lang="en-US" sz="1853" b="1" dirty="0">
                <a:solidFill>
                  <a:srgbClr val="0070C0"/>
                </a:solidFill>
              </a:rPr>
              <a:t>Stockholm Chamber of Commerce (SCC) revised Arbitration</a:t>
            </a:r>
            <a:br>
              <a:rPr lang="en-US" sz="1853" b="1" dirty="0">
                <a:solidFill>
                  <a:srgbClr val="0070C0"/>
                </a:solidFill>
              </a:rPr>
            </a:br>
            <a:r>
              <a:rPr lang="en-US" sz="1853" b="1" dirty="0">
                <a:solidFill>
                  <a:srgbClr val="0070C0"/>
                </a:solidFill>
              </a:rPr>
              <a:t>Rules (2017): Article 39</a:t>
            </a:r>
          </a:p>
          <a:p>
            <a:pPr indent="0">
              <a:buNone/>
            </a:pPr>
            <a:endParaRPr lang="en-US" b="1" dirty="0" smtClean="0">
              <a:solidFill>
                <a:srgbClr val="0070C0"/>
              </a:solidFill>
            </a:endParaRPr>
          </a:p>
          <a:p>
            <a:pPr lvl="1"/>
            <a:r>
              <a:rPr lang="en-US" dirty="0" smtClean="0"/>
              <a:t>An arbitral tribunal may “decide one or more issues of fact or law by way of summary procedure, without necessarily undertaking every procedural step that might otherwise be adopted for the arbitration.” This “may concern issues of jurisdiction, admissibility or the merits”, including inter alia, whether an allegation of fact or law is “manifestly unsustainable.”</a:t>
            </a:r>
            <a:endParaRPr lang="en-US" dirty="0"/>
          </a:p>
        </p:txBody>
      </p:sp>
      <p:sp>
        <p:nvSpPr>
          <p:cNvPr id="2" name="Title 1">
            <a:extLst>
              <a:ext uri="{FF2B5EF4-FFF2-40B4-BE49-F238E27FC236}">
                <a16:creationId xmlns:a16="http://schemas.microsoft.com/office/drawing/2014/main" id="{8CA8B47C-37C5-4A3D-8774-D0121FF30347}"/>
              </a:ext>
            </a:extLst>
          </p:cNvPr>
          <p:cNvSpPr>
            <a:spLocks noGrp="1"/>
          </p:cNvSpPr>
          <p:nvPr>
            <p:ph type="title"/>
          </p:nvPr>
        </p:nvSpPr>
        <p:spPr/>
        <p:txBody>
          <a:bodyPr/>
          <a:lstStyle/>
          <a:p>
            <a:r>
              <a:rPr lang="en-US" smtClean="0"/>
              <a:t>International Arbitral Institution Rules</a:t>
            </a:r>
            <a:endParaRPr lang="en-US" dirty="0"/>
          </a:p>
        </p:txBody>
      </p:sp>
    </p:spTree>
    <p:extLst>
      <p:ext uri="{BB962C8B-B14F-4D97-AF65-F5344CB8AC3E}">
        <p14:creationId xmlns:p14="http://schemas.microsoft.com/office/powerpoint/2010/main" val="753289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8BD70-3461-42D7-B616-373717BF9ADF}"/>
              </a:ext>
            </a:extLst>
          </p:cNvPr>
          <p:cNvSpPr>
            <a:spLocks noGrp="1"/>
          </p:cNvSpPr>
          <p:nvPr>
            <p:ph sz="quarter" idx="13"/>
          </p:nvPr>
        </p:nvSpPr>
        <p:spPr/>
        <p:txBody>
          <a:bodyPr/>
          <a:lstStyle/>
          <a:p>
            <a:pPr indent="0">
              <a:buNone/>
            </a:pPr>
            <a:r>
              <a:rPr lang="en-US" sz="1853" b="1" dirty="0">
                <a:solidFill>
                  <a:srgbClr val="0070C0"/>
                </a:solidFill>
              </a:rPr>
              <a:t>International Chamber of Commerce (ICC) Arbitration Rules:  Article 22 (Conduct of the Arbitration)</a:t>
            </a:r>
          </a:p>
          <a:p>
            <a:endParaRPr lang="en-US" dirty="0" smtClean="0"/>
          </a:p>
          <a:p>
            <a:pPr lvl="1"/>
            <a:r>
              <a:rPr lang="en-US" dirty="0" smtClean="0"/>
              <a:t>High level guidance (30 October 2017) confirms that Art. 22 provides for:</a:t>
            </a:r>
          </a:p>
          <a:p>
            <a:pPr lvl="2"/>
            <a:r>
              <a:rPr lang="en-US" dirty="0" smtClean="0"/>
              <a:t>“expeditious determination of one or more claims or defenses, on grounds that such claims or defenses are manifestly devoid of merit or fall manifestly outside the arbitral tribunal’s jurisdiction” however, </a:t>
            </a:r>
          </a:p>
          <a:p>
            <a:pPr lvl="1"/>
            <a:r>
              <a:rPr lang="en-US" dirty="0" smtClean="0"/>
              <a:t>It leaves issues for development through practice:</a:t>
            </a:r>
          </a:p>
          <a:p>
            <a:pPr lvl="2"/>
            <a:r>
              <a:rPr lang="en-US" dirty="0" smtClean="0"/>
              <a:t>No appropriate timing for the filing of the application; no time limit to the tribunal’s decision</a:t>
            </a:r>
          </a:p>
          <a:p>
            <a:pPr lvl="2"/>
            <a:r>
              <a:rPr lang="en-US" dirty="0" smtClean="0"/>
              <a:t>No clarification on substantive criteria to be used by the tribunal to define a claim or defense as “manifestly devoid of merit” </a:t>
            </a:r>
          </a:p>
          <a:p>
            <a:pPr lvl="2"/>
            <a:endParaRPr lang="en-US" dirty="0"/>
          </a:p>
        </p:txBody>
      </p:sp>
      <p:sp>
        <p:nvSpPr>
          <p:cNvPr id="2" name="Title 1">
            <a:extLst>
              <a:ext uri="{FF2B5EF4-FFF2-40B4-BE49-F238E27FC236}">
                <a16:creationId xmlns:a16="http://schemas.microsoft.com/office/drawing/2014/main" id="{8516D1F8-05CA-49BC-9406-D4A78CE0715A}"/>
              </a:ext>
            </a:extLst>
          </p:cNvPr>
          <p:cNvSpPr>
            <a:spLocks noGrp="1"/>
          </p:cNvSpPr>
          <p:nvPr>
            <p:ph type="title"/>
          </p:nvPr>
        </p:nvSpPr>
        <p:spPr/>
        <p:txBody>
          <a:bodyPr/>
          <a:lstStyle/>
          <a:p>
            <a:r>
              <a:rPr lang="en-US" smtClean="0"/>
              <a:t>International Arbitral Institution Rules</a:t>
            </a:r>
            <a:endParaRPr lang="en-US" dirty="0"/>
          </a:p>
        </p:txBody>
      </p:sp>
    </p:spTree>
    <p:extLst>
      <p:ext uri="{BB962C8B-B14F-4D97-AF65-F5344CB8AC3E}">
        <p14:creationId xmlns:p14="http://schemas.microsoft.com/office/powerpoint/2010/main" val="4144786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155169" y="2093372"/>
            <a:ext cx="6840512" cy="361188"/>
          </a:xfrm>
        </p:spPr>
        <p:txBody>
          <a:bodyPr/>
          <a:lstStyle/>
          <a:p>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VARIOUS Techniques for enhancing ARBITRATION Efficiency</a:t>
            </a:r>
            <a:endParaRPr lang="en-US" sz="2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1259348" y="3061699"/>
            <a:ext cx="6632153" cy="565079"/>
          </a:xfrm>
        </p:spPr>
        <p:txBody>
          <a:bodyPr/>
          <a:lstStyle/>
          <a:p>
            <a:endParaRPr lang="en-US" dirty="0" smtClean="0"/>
          </a:p>
          <a:p>
            <a:r>
              <a:rPr lang="en-US" dirty="0" smtClean="0"/>
              <a:t>Steven L. Smith</a:t>
            </a:r>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3F8F96-764A-4E45-AA6A-347DC614ABC5}"/>
              </a:ext>
            </a:extLst>
          </p:cNvPr>
          <p:cNvSpPr>
            <a:spLocks noGrp="1"/>
          </p:cNvSpPr>
          <p:nvPr>
            <p:ph sz="quarter" idx="13"/>
          </p:nvPr>
        </p:nvSpPr>
        <p:spPr/>
        <p:txBody>
          <a:bodyPr/>
          <a:lstStyle/>
          <a:p>
            <a:r>
              <a:rPr lang="en-US" b="1" dirty="0" smtClean="0">
                <a:solidFill>
                  <a:srgbClr val="0070C0"/>
                </a:solidFill>
              </a:rPr>
              <a:t>Advantages</a:t>
            </a:r>
          </a:p>
          <a:p>
            <a:pPr lvl="1"/>
            <a:r>
              <a:rPr lang="en-US" dirty="0" smtClean="0"/>
              <a:t>Enhance the efficient resolution of the dispute</a:t>
            </a:r>
          </a:p>
          <a:p>
            <a:pPr lvl="1"/>
            <a:r>
              <a:rPr lang="en-US" dirty="0" smtClean="0"/>
              <a:t>Cost-effective</a:t>
            </a:r>
          </a:p>
          <a:p>
            <a:pPr lvl="1"/>
            <a:r>
              <a:rPr lang="en-US" dirty="0" smtClean="0"/>
              <a:t>Time-effective</a:t>
            </a:r>
          </a:p>
          <a:p>
            <a:pPr lvl="1"/>
            <a:r>
              <a:rPr lang="en-US" dirty="0" smtClean="0"/>
              <a:t>Increase the appeal of arbitration </a:t>
            </a:r>
          </a:p>
          <a:p>
            <a:pPr lvl="1"/>
            <a:r>
              <a:rPr lang="en-US" dirty="0" smtClean="0"/>
              <a:t>May encourage a settlement agreement</a:t>
            </a:r>
          </a:p>
          <a:p>
            <a:r>
              <a:rPr lang="en-US" b="1" dirty="0" smtClean="0">
                <a:solidFill>
                  <a:srgbClr val="0070C0"/>
                </a:solidFill>
              </a:rPr>
              <a:t>Concerns</a:t>
            </a:r>
          </a:p>
          <a:p>
            <a:pPr lvl="1"/>
            <a:r>
              <a:rPr lang="en-US" dirty="0" smtClean="0"/>
              <a:t>Delay tactic</a:t>
            </a:r>
          </a:p>
          <a:p>
            <a:pPr lvl="1"/>
            <a:r>
              <a:rPr lang="en-US" dirty="0" smtClean="0"/>
              <a:t>Additional Cost </a:t>
            </a:r>
          </a:p>
          <a:p>
            <a:pPr lvl="1"/>
            <a:r>
              <a:rPr lang="en-US" dirty="0" smtClean="0"/>
              <a:t>Reluctance of the tribunals to dismiss a claim early for fear of a challenge to the award –lack of due process </a:t>
            </a:r>
          </a:p>
          <a:p>
            <a:pPr lvl="1"/>
            <a:endParaRPr lang="en-US" dirty="0" smtClean="0"/>
          </a:p>
          <a:p>
            <a:endParaRPr lang="en-US" dirty="0" smtClean="0"/>
          </a:p>
          <a:p>
            <a:pPr lvl="1"/>
            <a:endParaRPr lang="en-US" dirty="0"/>
          </a:p>
        </p:txBody>
      </p:sp>
      <p:sp>
        <p:nvSpPr>
          <p:cNvPr id="2" name="Title 1">
            <a:extLst>
              <a:ext uri="{FF2B5EF4-FFF2-40B4-BE49-F238E27FC236}">
                <a16:creationId xmlns:a16="http://schemas.microsoft.com/office/drawing/2014/main" id="{70D16C44-F3EB-4D1F-8BF8-20AAD24124ED}"/>
              </a:ext>
            </a:extLst>
          </p:cNvPr>
          <p:cNvSpPr>
            <a:spLocks noGrp="1"/>
          </p:cNvSpPr>
          <p:nvPr>
            <p:ph type="title"/>
          </p:nvPr>
        </p:nvSpPr>
        <p:spPr/>
        <p:txBody>
          <a:bodyPr/>
          <a:lstStyle/>
          <a:p>
            <a:r>
              <a:rPr lang="en-US" smtClean="0"/>
              <a:t>Summary Dismissal of Unmeritorious Claims </a:t>
            </a:r>
            <a:endParaRPr lang="en-US" dirty="0"/>
          </a:p>
        </p:txBody>
      </p:sp>
    </p:spTree>
    <p:extLst>
      <p:ext uri="{BB962C8B-B14F-4D97-AF65-F5344CB8AC3E}">
        <p14:creationId xmlns:p14="http://schemas.microsoft.com/office/powerpoint/2010/main" val="3210586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400" dirty="0" smtClean="0"/>
              <a:t>Drafting arbitration clause to maximize efficient Resolution of Disputes </a:t>
            </a:r>
            <a:endParaRPr lang="en-US" sz="2400" dirty="0"/>
          </a:p>
        </p:txBody>
      </p:sp>
      <p:sp>
        <p:nvSpPr>
          <p:cNvPr id="6" name="Content Placeholder 5"/>
          <p:cNvSpPr>
            <a:spLocks noGrp="1"/>
          </p:cNvSpPr>
          <p:nvPr>
            <p:ph idx="1"/>
          </p:nvPr>
        </p:nvSpPr>
        <p:spPr>
          <a:xfrm>
            <a:off x="711200" y="1202581"/>
            <a:ext cx="7404100" cy="2895600"/>
          </a:xfrm>
        </p:spPr>
        <p:txBody>
          <a:bodyPr/>
          <a:lstStyle/>
          <a:p>
            <a:r>
              <a:rPr lang="en-US" sz="1800" dirty="0" smtClean="0"/>
              <a:t>Simple and clear –  avoid unnecessary detail</a:t>
            </a:r>
          </a:p>
          <a:p>
            <a:r>
              <a:rPr lang="en-US" sz="1800" dirty="0" smtClean="0"/>
              <a:t>Broad language to embrace any and all disputes – avoid drawing unnecessary jurisdictional lines</a:t>
            </a:r>
          </a:p>
          <a:p>
            <a:r>
              <a:rPr lang="en-US" sz="1800" dirty="0" smtClean="0"/>
              <a:t>Avoid imposing specific requirements for arbitrator selection (e.g. language fluency, industry experience, etc.)</a:t>
            </a:r>
          </a:p>
          <a:p>
            <a:r>
              <a:rPr lang="en-US" sz="1800" dirty="0" smtClean="0"/>
              <a:t>Expressly provide for joinder of parties and claims and consolidation of related arbitrations</a:t>
            </a:r>
          </a:p>
          <a:p>
            <a:pPr lvl="2"/>
            <a:r>
              <a:rPr lang="en-US" sz="1800" dirty="0" smtClean="0"/>
              <a:t>Ensure arbitration provisions in related agreements are compatible</a:t>
            </a:r>
          </a:p>
          <a:p>
            <a:r>
              <a:rPr lang="en-US" sz="1800" dirty="0" smtClean="0"/>
              <a:t>Broad choice-of-law provision</a:t>
            </a:r>
          </a:p>
          <a:p>
            <a:endParaRPr lang="en-US" sz="18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199" y="353638"/>
            <a:ext cx="7954335" cy="618744"/>
          </a:xfrm>
        </p:spPr>
        <p:txBody>
          <a:bodyPr/>
          <a:lstStyle/>
          <a:p>
            <a:pPr algn="ctr"/>
            <a:r>
              <a:rPr lang="en-US" sz="2400" dirty="0"/>
              <a:t>STRUCTURING THE PROCEEDINGS TO FACILITATE EARLY RESOLUTION OF THE DISPUTE</a:t>
            </a:r>
          </a:p>
        </p:txBody>
      </p:sp>
      <p:sp>
        <p:nvSpPr>
          <p:cNvPr id="3" name="Content Placeholder 2"/>
          <p:cNvSpPr>
            <a:spLocks noGrp="1"/>
          </p:cNvSpPr>
          <p:nvPr>
            <p:ph idx="1"/>
          </p:nvPr>
        </p:nvSpPr>
        <p:spPr>
          <a:xfrm>
            <a:off x="711200" y="1011190"/>
            <a:ext cx="7404100" cy="2895600"/>
          </a:xfrm>
        </p:spPr>
        <p:txBody>
          <a:bodyPr/>
          <a:lstStyle/>
          <a:p>
            <a:r>
              <a:rPr lang="en-US" sz="2000" dirty="0" smtClean="0"/>
              <a:t>Identify issues whose early resolution will dramatically reduce the cost and expense of further proceedings</a:t>
            </a:r>
          </a:p>
          <a:p>
            <a:pPr lvl="2"/>
            <a:r>
              <a:rPr lang="en-US" sz="1800" dirty="0" smtClean="0"/>
              <a:t>Jurisdictional issues</a:t>
            </a:r>
          </a:p>
          <a:p>
            <a:pPr lvl="2"/>
            <a:r>
              <a:rPr lang="en-US" sz="1800" dirty="0"/>
              <a:t>Choice of law</a:t>
            </a:r>
          </a:p>
          <a:p>
            <a:pPr lvl="2"/>
            <a:r>
              <a:rPr lang="en-US" sz="1800" dirty="0" smtClean="0"/>
              <a:t>Pivotal contract-construction issues</a:t>
            </a:r>
          </a:p>
          <a:p>
            <a:r>
              <a:rPr lang="en-US" sz="2000" dirty="0" smtClean="0"/>
              <a:t>Early disposal of important claims with obvious deficiencies</a:t>
            </a:r>
          </a:p>
          <a:p>
            <a:pPr lvl="2"/>
            <a:r>
              <a:rPr lang="en-US" sz="1800" dirty="0" smtClean="0"/>
              <a:t>Eliminate the need for burdensome factual and expert analysis</a:t>
            </a:r>
          </a:p>
          <a:p>
            <a:r>
              <a:rPr lang="en-US" sz="2000" dirty="0" smtClean="0"/>
              <a:t>Bifurcating liability from damages</a:t>
            </a:r>
          </a:p>
          <a:p>
            <a:pPr lvl="2"/>
            <a:r>
              <a:rPr lang="en-US" sz="1800" dirty="0" smtClean="0"/>
              <a:t>Once liability is determined, parties can often settle, or present damages case tailored to liability findings</a:t>
            </a:r>
          </a:p>
        </p:txBody>
      </p:sp>
    </p:spTree>
    <p:extLst>
      <p:ext uri="{BB962C8B-B14F-4D97-AF65-F5344CB8AC3E}">
        <p14:creationId xmlns:p14="http://schemas.microsoft.com/office/powerpoint/2010/main" val="5360446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32372"/>
            <a:ext cx="7428948" cy="618744"/>
          </a:xfrm>
        </p:spPr>
        <p:txBody>
          <a:bodyPr/>
          <a:lstStyle/>
          <a:p>
            <a:pPr algn="ctr"/>
            <a:r>
              <a:rPr lang="en-US" sz="2800" dirty="0" smtClean="0"/>
              <a:t>EFFICIENTLY Structuring The Submission PROCESS</a:t>
            </a:r>
            <a:endParaRPr lang="en-US" sz="2800" dirty="0"/>
          </a:p>
        </p:txBody>
      </p:sp>
      <p:sp>
        <p:nvSpPr>
          <p:cNvPr id="3" name="Content Placeholder 2"/>
          <p:cNvSpPr>
            <a:spLocks noGrp="1"/>
          </p:cNvSpPr>
          <p:nvPr>
            <p:ph idx="1"/>
          </p:nvPr>
        </p:nvSpPr>
        <p:spPr>
          <a:xfrm>
            <a:off x="723624" y="1043088"/>
            <a:ext cx="7404100" cy="2895600"/>
          </a:xfrm>
        </p:spPr>
        <p:txBody>
          <a:bodyPr/>
          <a:lstStyle/>
          <a:p>
            <a:r>
              <a:rPr lang="en-US" sz="2000" dirty="0" smtClean="0"/>
              <a:t>Submission process should force parties to present entire case at once</a:t>
            </a:r>
          </a:p>
          <a:p>
            <a:r>
              <a:rPr lang="en-US" sz="2000" dirty="0" smtClean="0"/>
              <a:t>Conventional procedure includes four memorials</a:t>
            </a:r>
          </a:p>
          <a:p>
            <a:pPr lvl="2"/>
            <a:r>
              <a:rPr lang="en-US" sz="1800" dirty="0" smtClean="0"/>
              <a:t>Claimant’s Statement of Case</a:t>
            </a:r>
          </a:p>
          <a:p>
            <a:pPr lvl="2"/>
            <a:r>
              <a:rPr lang="en-US" sz="1800" dirty="0" smtClean="0"/>
              <a:t>Respondent’s Statement of Defense</a:t>
            </a:r>
          </a:p>
          <a:p>
            <a:pPr lvl="2"/>
            <a:r>
              <a:rPr lang="en-US" sz="1800" dirty="0" smtClean="0"/>
              <a:t>Claimant’s Statement of Reply</a:t>
            </a:r>
          </a:p>
          <a:p>
            <a:pPr lvl="2"/>
            <a:r>
              <a:rPr lang="en-US" sz="1800" dirty="0" smtClean="0"/>
              <a:t>Respondent’s Statement of Rejoinder</a:t>
            </a:r>
          </a:p>
          <a:p>
            <a:r>
              <a:rPr lang="en-US" sz="2000" dirty="0" smtClean="0"/>
              <a:t>Each submission should include all of the evidence – witness statements, expert reports and exhibits – necessary to support the party’s submission</a:t>
            </a:r>
          </a:p>
        </p:txBody>
      </p:sp>
    </p:spTree>
    <p:extLst>
      <p:ext uri="{BB962C8B-B14F-4D97-AF65-F5344CB8AC3E}">
        <p14:creationId xmlns:p14="http://schemas.microsoft.com/office/powerpoint/2010/main" val="18780052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AVOID AMERICAN-STYLE discovery</a:t>
            </a:r>
            <a:endParaRPr lang="en-US" sz="2800" dirty="0"/>
          </a:p>
        </p:txBody>
      </p:sp>
      <p:sp>
        <p:nvSpPr>
          <p:cNvPr id="3" name="Content Placeholder 2"/>
          <p:cNvSpPr>
            <a:spLocks noGrp="1"/>
          </p:cNvSpPr>
          <p:nvPr>
            <p:ph idx="1"/>
          </p:nvPr>
        </p:nvSpPr>
        <p:spPr>
          <a:xfrm>
            <a:off x="723624" y="1117519"/>
            <a:ext cx="7404100" cy="2895600"/>
          </a:xfrm>
        </p:spPr>
        <p:txBody>
          <a:bodyPr/>
          <a:lstStyle/>
          <a:p>
            <a:r>
              <a:rPr lang="en-US" sz="2000" dirty="0" smtClean="0"/>
              <a:t>Only document requests</a:t>
            </a:r>
          </a:p>
          <a:p>
            <a:pPr lvl="2"/>
            <a:r>
              <a:rPr lang="en-US" sz="1800" dirty="0" smtClean="0"/>
              <a:t>No depositions</a:t>
            </a:r>
          </a:p>
          <a:p>
            <a:pPr lvl="2"/>
            <a:r>
              <a:rPr lang="en-US" sz="1800" dirty="0" smtClean="0"/>
              <a:t>No requests for admissions</a:t>
            </a:r>
          </a:p>
          <a:p>
            <a:pPr lvl="2"/>
            <a:r>
              <a:rPr lang="en-US" sz="1800" dirty="0" smtClean="0"/>
              <a:t>No interrogatories </a:t>
            </a:r>
          </a:p>
          <a:p>
            <a:r>
              <a:rPr lang="en-US" sz="2000" dirty="0"/>
              <a:t>Consider whether document production even </a:t>
            </a:r>
            <a:r>
              <a:rPr lang="en-US" sz="2000" dirty="0" smtClean="0"/>
              <a:t>necessary or desirable</a:t>
            </a:r>
          </a:p>
          <a:p>
            <a:pPr lvl="2"/>
            <a:r>
              <a:rPr lang="en-US" sz="1800" dirty="0" smtClean="0"/>
              <a:t>Take into account what you are likely to receive from opposing party, given their native legal culture, traditions, and ethical constraints</a:t>
            </a:r>
            <a:endParaRPr lang="en-US" sz="1800" dirty="0"/>
          </a:p>
        </p:txBody>
      </p:sp>
    </p:spTree>
    <p:extLst>
      <p:ext uri="{BB962C8B-B14F-4D97-AF65-F5344CB8AC3E}">
        <p14:creationId xmlns:p14="http://schemas.microsoft.com/office/powerpoint/2010/main" val="35969953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54834"/>
            <a:ext cx="7428948" cy="618744"/>
          </a:xfrm>
        </p:spPr>
        <p:txBody>
          <a:bodyPr/>
          <a:lstStyle/>
          <a:p>
            <a:pPr algn="ctr"/>
            <a:r>
              <a:rPr lang="en-US" sz="2800" dirty="0" smtClean="0"/>
              <a:t>Discovery – Document Requests </a:t>
            </a:r>
            <a:endParaRPr lang="en-US" sz="2800" dirty="0"/>
          </a:p>
        </p:txBody>
      </p:sp>
      <p:sp>
        <p:nvSpPr>
          <p:cNvPr id="3" name="Content Placeholder 2"/>
          <p:cNvSpPr>
            <a:spLocks noGrp="1"/>
          </p:cNvSpPr>
          <p:nvPr>
            <p:ph idx="1"/>
          </p:nvPr>
        </p:nvSpPr>
        <p:spPr>
          <a:xfrm>
            <a:off x="711200" y="910350"/>
            <a:ext cx="7404100" cy="2895600"/>
          </a:xfrm>
        </p:spPr>
        <p:txBody>
          <a:bodyPr/>
          <a:lstStyle/>
          <a:p>
            <a:r>
              <a:rPr lang="en-US" dirty="0" smtClean="0"/>
              <a:t>Document discovery should be proportional to needs of the case</a:t>
            </a:r>
            <a:endParaRPr lang="en-US" dirty="0"/>
          </a:p>
          <a:p>
            <a:r>
              <a:rPr lang="en-US" dirty="0" smtClean="0"/>
              <a:t>Consider whether </a:t>
            </a:r>
            <a:r>
              <a:rPr lang="en-US" dirty="0" err="1" smtClean="0"/>
              <a:t>IBA</a:t>
            </a:r>
            <a:r>
              <a:rPr lang="en-US" dirty="0" smtClean="0"/>
              <a:t> Rules should govern – not simply applied as guidance</a:t>
            </a:r>
          </a:p>
          <a:p>
            <a:r>
              <a:rPr lang="en-US" dirty="0" smtClean="0"/>
              <a:t>Requested documents must be:</a:t>
            </a:r>
          </a:p>
          <a:p>
            <a:pPr lvl="2"/>
            <a:r>
              <a:rPr lang="en-US" dirty="0" smtClean="0"/>
              <a:t>Specific documents or narrowly tailored category</a:t>
            </a:r>
          </a:p>
          <a:p>
            <a:pPr lvl="2"/>
            <a:r>
              <a:rPr lang="en-US" dirty="0" smtClean="0"/>
              <a:t>Believed to exist</a:t>
            </a:r>
          </a:p>
          <a:p>
            <a:pPr lvl="2"/>
            <a:r>
              <a:rPr lang="en-US" dirty="0" smtClean="0"/>
              <a:t>Relevant and material</a:t>
            </a:r>
          </a:p>
          <a:p>
            <a:pPr lvl="2"/>
            <a:r>
              <a:rPr lang="en-US" dirty="0" smtClean="0"/>
              <a:t>Not in requesting party’s possession</a:t>
            </a:r>
          </a:p>
          <a:p>
            <a:pPr lvl="2"/>
            <a:r>
              <a:rPr lang="en-US" dirty="0" smtClean="0"/>
              <a:t>Not unduly burdensome to produce</a:t>
            </a:r>
          </a:p>
          <a:p>
            <a:r>
              <a:rPr lang="en-US" dirty="0" smtClean="0"/>
              <a:t>Use Redfern Schedule </a:t>
            </a:r>
          </a:p>
          <a:p>
            <a:r>
              <a:rPr lang="en-US" dirty="0" smtClean="0"/>
              <a:t>Have only one designated time for production</a:t>
            </a:r>
          </a:p>
        </p:txBody>
      </p:sp>
    </p:spTree>
    <p:extLst>
      <p:ext uri="{BB962C8B-B14F-4D97-AF65-F5344CB8AC3E}">
        <p14:creationId xmlns:p14="http://schemas.microsoft.com/office/powerpoint/2010/main" val="32996452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75355"/>
            <a:ext cx="7428948" cy="618744"/>
          </a:xfrm>
        </p:spPr>
        <p:txBody>
          <a:bodyPr/>
          <a:lstStyle/>
          <a:p>
            <a:pPr algn="ctr"/>
            <a:r>
              <a:rPr lang="en-US" sz="2800" dirty="0" smtClean="0"/>
              <a:t>Experts </a:t>
            </a:r>
            <a:endParaRPr lang="en-US" sz="2800" dirty="0"/>
          </a:p>
        </p:txBody>
      </p:sp>
      <p:sp>
        <p:nvSpPr>
          <p:cNvPr id="3" name="Content Placeholder 2"/>
          <p:cNvSpPr>
            <a:spLocks noGrp="1"/>
          </p:cNvSpPr>
          <p:nvPr>
            <p:ph idx="1"/>
          </p:nvPr>
        </p:nvSpPr>
        <p:spPr>
          <a:xfrm>
            <a:off x="711200" y="692324"/>
            <a:ext cx="7841674" cy="2895600"/>
          </a:xfrm>
        </p:spPr>
        <p:txBody>
          <a:bodyPr/>
          <a:lstStyle/>
          <a:p>
            <a:r>
              <a:rPr lang="en-US" dirty="0" smtClean="0"/>
              <a:t>A convention is developing that:</a:t>
            </a:r>
          </a:p>
          <a:p>
            <a:pPr lvl="2"/>
            <a:r>
              <a:rPr lang="en-US" dirty="0" smtClean="0"/>
              <a:t>Calls on the experts to meet prior to the hearing to prepare a joint report identifying areas of agreement and disagreement</a:t>
            </a:r>
          </a:p>
          <a:p>
            <a:pPr lvl="2"/>
            <a:r>
              <a:rPr lang="en-US" dirty="0" smtClean="0"/>
              <a:t>Has the tribunal examining the experts together, in confrontation to one another (“hot-tubbing”)</a:t>
            </a:r>
          </a:p>
          <a:p>
            <a:pPr lvl="2"/>
            <a:r>
              <a:rPr lang="en-US" dirty="0" smtClean="0"/>
              <a:t>Has the examination by counsel follow</a:t>
            </a:r>
          </a:p>
          <a:p>
            <a:r>
              <a:rPr lang="en-US" dirty="0" smtClean="0"/>
              <a:t>This process is most efficient if the lawyers are not involved in the expert meeting</a:t>
            </a:r>
          </a:p>
          <a:p>
            <a:r>
              <a:rPr lang="en-US" dirty="0" smtClean="0"/>
              <a:t>Process requires tribunal – usually the chair – to prepare an effective examination of the experts </a:t>
            </a:r>
          </a:p>
          <a:p>
            <a:pPr lvl="2"/>
            <a:r>
              <a:rPr lang="en-US" dirty="0"/>
              <a:t>E</a:t>
            </a:r>
            <a:r>
              <a:rPr lang="en-US" dirty="0" smtClean="0"/>
              <a:t>nsures the presentation of expert evidence will address the tribunal’s issues and concerns</a:t>
            </a:r>
          </a:p>
          <a:p>
            <a:r>
              <a:rPr lang="en-US" dirty="0" smtClean="0"/>
              <a:t>Also helpful to have experts each give a presentation to the tribunal before they testify  </a:t>
            </a:r>
          </a:p>
          <a:p>
            <a:pPr lvl="2"/>
            <a:endParaRPr lang="en-US" sz="1800" dirty="0" smtClean="0"/>
          </a:p>
        </p:txBody>
      </p:sp>
    </p:spTree>
    <p:extLst>
      <p:ext uri="{BB962C8B-B14F-4D97-AF65-F5344CB8AC3E}">
        <p14:creationId xmlns:p14="http://schemas.microsoft.com/office/powerpoint/2010/main" val="35763787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03063"/>
            <a:ext cx="7428948" cy="618744"/>
          </a:xfrm>
        </p:spPr>
        <p:txBody>
          <a:bodyPr/>
          <a:lstStyle/>
          <a:p>
            <a:pPr algn="ctr"/>
            <a:r>
              <a:rPr lang="en-US" sz="2800" dirty="0" smtClean="0"/>
              <a:t>Hearings </a:t>
            </a:r>
            <a:endParaRPr lang="en-US" sz="2800" dirty="0"/>
          </a:p>
        </p:txBody>
      </p:sp>
      <p:sp>
        <p:nvSpPr>
          <p:cNvPr id="3" name="Content Placeholder 2"/>
          <p:cNvSpPr>
            <a:spLocks noGrp="1"/>
          </p:cNvSpPr>
          <p:nvPr>
            <p:ph idx="1"/>
          </p:nvPr>
        </p:nvSpPr>
        <p:spPr>
          <a:xfrm>
            <a:off x="711200" y="738506"/>
            <a:ext cx="7404100" cy="2895600"/>
          </a:xfrm>
        </p:spPr>
        <p:txBody>
          <a:bodyPr/>
          <a:lstStyle/>
          <a:p>
            <a:r>
              <a:rPr lang="en-US" dirty="0" smtClean="0"/>
              <a:t>Consider carefully what experts, witnesses, and issues truly require presentation at a hearing</a:t>
            </a:r>
          </a:p>
          <a:p>
            <a:r>
              <a:rPr lang="en-US" dirty="0" smtClean="0"/>
              <a:t>Limit hearing examination to:</a:t>
            </a:r>
          </a:p>
          <a:p>
            <a:pPr lvl="2"/>
            <a:r>
              <a:rPr lang="en-US" dirty="0" smtClean="0"/>
              <a:t>Minimal direct – e.g. introducing witness and affirming written testimony</a:t>
            </a:r>
          </a:p>
          <a:p>
            <a:pPr lvl="2"/>
            <a:r>
              <a:rPr lang="en-US" dirty="0"/>
              <a:t>C</a:t>
            </a:r>
            <a:r>
              <a:rPr lang="en-US" dirty="0" smtClean="0"/>
              <a:t>ross and redirect (limited to scope of cross) </a:t>
            </a:r>
          </a:p>
          <a:p>
            <a:r>
              <a:rPr lang="en-US" dirty="0" smtClean="0"/>
              <a:t>Opening statements in American tradition are not particularly useful</a:t>
            </a:r>
          </a:p>
          <a:p>
            <a:pPr lvl="2"/>
            <a:r>
              <a:rPr lang="en-US" dirty="0" smtClean="0"/>
              <a:t>Consider using opening presentation to walk tribunal through your case</a:t>
            </a:r>
          </a:p>
          <a:p>
            <a:r>
              <a:rPr lang="en-US" dirty="0" smtClean="0"/>
              <a:t>If oral closing is required, consider having some time between the conclusion of the hearing testimony and the closing argument (enhances effectiveness, if not efficiency)</a:t>
            </a:r>
          </a:p>
          <a:p>
            <a:r>
              <a:rPr lang="en-US" dirty="0" smtClean="0"/>
              <a:t>Consider post-hearing briefs, in lieu of closing, </a:t>
            </a:r>
            <a:r>
              <a:rPr lang="en-US" dirty="0"/>
              <a:t>t</a:t>
            </a:r>
            <a:r>
              <a:rPr lang="en-US" dirty="0" smtClean="0"/>
              <a:t>ailored </a:t>
            </a:r>
            <a:r>
              <a:rPr lang="en-US" smtClean="0"/>
              <a:t>to tribunal </a:t>
            </a:r>
            <a:r>
              <a:rPr lang="en-US" dirty="0" smtClean="0"/>
              <a:t>questions </a:t>
            </a:r>
          </a:p>
        </p:txBody>
      </p:sp>
    </p:spTree>
    <p:extLst>
      <p:ext uri="{BB962C8B-B14F-4D97-AF65-F5344CB8AC3E}">
        <p14:creationId xmlns:p14="http://schemas.microsoft.com/office/powerpoint/2010/main" val="2028726586"/>
      </p:ext>
    </p:extLst>
  </p:cSld>
  <p:clrMapOvr>
    <a:masterClrMapping/>
  </p:clrMapOvr>
  <p:transition>
    <p:fade/>
  </p:transition>
</p:sld>
</file>

<file path=ppt/theme/theme1.xml><?xml version="1.0" encoding="utf-8"?>
<a:theme xmlns:a="http://schemas.openxmlformats.org/drawingml/2006/main" name="1Firm">
  <a:themeElements>
    <a:clrScheme name="1Firm">
      <a:dk1>
        <a:srgbClr val="5B6770"/>
      </a:dk1>
      <a:lt1>
        <a:srgbClr val="FFFFFF"/>
      </a:lt1>
      <a:dk2>
        <a:srgbClr val="63513D"/>
      </a:dk2>
      <a:lt2>
        <a:srgbClr val="EEECE1"/>
      </a:lt2>
      <a:accent1>
        <a:srgbClr val="004C97"/>
      </a:accent1>
      <a:accent2>
        <a:srgbClr val="3EB1C8"/>
      </a:accent2>
      <a:accent3>
        <a:srgbClr val="84BD00"/>
      </a:accent3>
      <a:accent4>
        <a:srgbClr val="E87722"/>
      </a:accent4>
      <a:accent5>
        <a:srgbClr val="81312F"/>
      </a:accent5>
      <a:accent6>
        <a:srgbClr val="F6BE00"/>
      </a:accent6>
      <a:hlink>
        <a:srgbClr val="004C97"/>
      </a:hlink>
      <a:folHlink>
        <a:srgbClr val="612A6E"/>
      </a:folHlink>
    </a:clrScheme>
    <a:fontScheme name="1Fir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200" b="1" i="0" u="none" strike="noStrike" cap="none" normalizeH="0" baseline="0" smtClean="0">
            <a:ln>
              <a:noFill/>
            </a:ln>
            <a:solidFill>
              <a:srgbClr val="0033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200" b="1" i="0" u="none" strike="noStrike" cap="none" normalizeH="0" baseline="0" smtClean="0">
            <a:ln>
              <a:noFill/>
            </a:ln>
            <a:solidFill>
              <a:srgbClr val="003399"/>
            </a:solidFill>
            <a:effectLst/>
            <a:latin typeface="Arial" charset="0"/>
          </a:defRPr>
        </a:defPPr>
      </a:lstStyle>
    </a:lnDef>
    <a:txDef>
      <a:spPr>
        <a:noFill/>
      </a:spPr>
      <a:bodyPr wrap="square" rtlCol="0">
        <a:spAutoFit/>
      </a:bodyPr>
      <a:lstStyle>
        <a:defPPr>
          <a:defRPr dirty="0" err="1" smtClean="0">
            <a:solidFill>
              <a:srgbClr val="000000"/>
            </a:solidFill>
            <a:latin typeface="+mn-lt"/>
          </a:defRPr>
        </a:defPPr>
      </a:lstStyle>
    </a:txDef>
  </a:objectDefaults>
  <a:extraClrSchemeLst>
    <a:extraClrScheme>
      <a:clrScheme name="Asia Template_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ia Template_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sia Template_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ia Template_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ia Template_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ia Template_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sia Template_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Firm_Lite.pptx" id="{76D9C16C-A0F1-4634-9424-4F406F24E34B}" vid="{37534750-09BA-4C4D-8221-37DF2BB8E0AC}"/>
    </a:ext>
  </a:extLst>
</a:theme>
</file>

<file path=ppt/theme/theme2.xml><?xml version="1.0" encoding="utf-8"?>
<a:theme xmlns:a="http://schemas.openxmlformats.org/drawingml/2006/main" name="Office Theme">
  <a:themeElements>
    <a:clrScheme name="Gibson Dunn">
      <a:dk1>
        <a:sysClr val="windowText" lastClr="000000"/>
      </a:dk1>
      <a:lt1>
        <a:sysClr val="window" lastClr="FFFFFF"/>
      </a:lt1>
      <a:dk2>
        <a:srgbClr val="4B96D1"/>
      </a:dk2>
      <a:lt2>
        <a:srgbClr val="8A8A8D"/>
      </a:lt2>
      <a:accent1>
        <a:srgbClr val="839219"/>
      </a:accent1>
      <a:accent2>
        <a:srgbClr val="DF8A20"/>
      </a:accent2>
      <a:accent3>
        <a:srgbClr val="65518F"/>
      </a:accent3>
      <a:accent4>
        <a:srgbClr val="9F3925"/>
      </a:accent4>
      <a:accent5>
        <a:srgbClr val="F2CF9A"/>
      </a:accent5>
      <a:accent6>
        <a:srgbClr val="C8B18B"/>
      </a:accent6>
      <a:hlink>
        <a:srgbClr val="4B96D1"/>
      </a:hlink>
      <a:folHlink>
        <a:srgbClr val="8A8A8D"/>
      </a:folHlink>
    </a:clrScheme>
    <a:fontScheme name="Custom 1">
      <a:majorFont>
        <a:latin typeface="Georgia"/>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2F38AAB-89B4-4273-A3E7-A8CDF1CF5654}" vid="{E8534E2C-BB2E-40D8-B631-ED1A6CD27CC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Words>1294</Words>
  <Application>Microsoft Office PowerPoint</Application>
  <PresentationFormat>On-screen Show (16:9)</PresentationFormat>
  <Paragraphs>140</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Arial Narrow</vt:lpstr>
      <vt:lpstr>Calibri Light</vt:lpstr>
      <vt:lpstr>Century</vt:lpstr>
      <vt:lpstr>Courier New</vt:lpstr>
      <vt:lpstr>Georgia</vt:lpstr>
      <vt:lpstr>Times New Roman</vt:lpstr>
      <vt:lpstr>Wingdings</vt:lpstr>
      <vt:lpstr>1Firm</vt:lpstr>
      <vt:lpstr>Office Theme</vt:lpstr>
      <vt:lpstr>EFFICIENCY ENHANCING TECHNIQUES IN INTERNATIONAL ARBITRATION </vt:lpstr>
      <vt:lpstr>  VARIOUS Techniques for enhancing ARBITRATION Efficiency</vt:lpstr>
      <vt:lpstr>Drafting arbitration clause to maximize efficient Resolution of Disputes </vt:lpstr>
      <vt:lpstr>STRUCTURING THE PROCEEDINGS TO FACILITATE EARLY RESOLUTION OF THE DISPUTE</vt:lpstr>
      <vt:lpstr>EFFICIENTLY Structuring The Submission PROCESS</vt:lpstr>
      <vt:lpstr>AVOID AMERICAN-STYLE discovery</vt:lpstr>
      <vt:lpstr>Discovery – Document Requests </vt:lpstr>
      <vt:lpstr>Experts </vt:lpstr>
      <vt:lpstr>Hearings </vt:lpstr>
      <vt:lpstr>Tools to Enhance Arbitration Efficiency: Do They Work? </vt:lpstr>
      <vt:lpstr>The fate of frivolous/ unmeritorious claims</vt:lpstr>
      <vt:lpstr>Summary Dismissal of Unmeritorious Claims </vt:lpstr>
      <vt:lpstr> International Investment Agreements </vt:lpstr>
      <vt:lpstr>International Arbitral Institution Rules  </vt:lpstr>
      <vt:lpstr>International Arbitral Institution Rules</vt:lpstr>
      <vt:lpstr>International Arbitral Institution Rules</vt:lpstr>
      <vt:lpstr>International Arbitral Institution Rules</vt:lpstr>
      <vt:lpstr>International Arbitral Institution Rules</vt:lpstr>
      <vt:lpstr>International Arbitral Institution Rules</vt:lpstr>
      <vt:lpstr>Summary Dismissal of Unmeritorious Claims </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